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61" r:id="rId2"/>
  </p:sldMasterIdLst>
  <p:sldIdLst>
    <p:sldId id="257" r:id="rId3"/>
    <p:sldId id="267" r:id="rId4"/>
    <p:sldId id="260" r:id="rId5"/>
    <p:sldId id="261" r:id="rId6"/>
    <p:sldId id="259" r:id="rId7"/>
    <p:sldId id="262" r:id="rId8"/>
    <p:sldId id="271" r:id="rId9"/>
    <p:sldId id="266" r:id="rId10"/>
    <p:sldId id="268" r:id="rId11"/>
    <p:sldId id="265" r:id="rId12"/>
  </p:sldIdLst>
  <p:sldSz cx="12192000" cy="6858000"/>
  <p:notesSz cx="7010400" cy="92964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8AAD"/>
    <a:srgbClr val="0033C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54" autoAdjust="0"/>
    <p:restoredTop sz="94660"/>
  </p:normalViewPr>
  <p:slideViewPr>
    <p:cSldViewPr snapToGrid="0">
      <p:cViewPr varScale="1">
        <p:scale>
          <a:sx n="78" d="100"/>
          <a:sy n="78" d="100"/>
        </p:scale>
        <p:origin x="120" y="34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presProps" Target="presProps.xml"/><Relationship Id="rId3" Type="http://schemas.openxmlformats.org/officeDocument/2006/relationships/slide" Target="slides/slide1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2" Type="http://schemas.openxmlformats.org/officeDocument/2006/relationships/slideMaster" Target="slideMasters/slideMaster2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5" Type="http://schemas.openxmlformats.org/officeDocument/2006/relationships/slide" Target="slides/slide3.xml"/><Relationship Id="rId15" Type="http://schemas.openxmlformats.org/officeDocument/2006/relationships/theme" Target="theme/theme1.xml"/><Relationship Id="rId10" Type="http://schemas.openxmlformats.org/officeDocument/2006/relationships/slide" Target="slides/slide8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2D8703-D4E0-427D-8693-4BB17C2841C2}" type="datetimeFigureOut">
              <a:rPr lang="en-US" smtClean="0"/>
              <a:t>5/29/2019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DF9BF3-D13C-4837-A5A0-FAE7227EC52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4568305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2D8703-D4E0-427D-8693-4BB17C2841C2}" type="datetimeFigureOut">
              <a:rPr lang="en-US" smtClean="0"/>
              <a:t>5/29/2019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DF9BF3-D13C-4837-A5A0-FAE7227EC52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5804437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2D8703-D4E0-427D-8693-4BB17C2841C2}" type="datetimeFigureOut">
              <a:rPr lang="en-US" smtClean="0"/>
              <a:t>5/29/2019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DF9BF3-D13C-4837-A5A0-FAE7227EC52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737334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2D8703-D4E0-427D-8693-4BB17C2841C2}" type="datetimeFigureOut">
              <a:rPr lang="en-US" smtClean="0"/>
              <a:t>5/29/2019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DF9BF3-D13C-4837-A5A0-FAE7227EC52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1261873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2D8703-D4E0-427D-8693-4BB17C2841C2}" type="datetimeFigureOut">
              <a:rPr lang="en-US" smtClean="0"/>
              <a:t>5/29/2019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DF9BF3-D13C-4837-A5A0-FAE7227EC52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4587811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2D8703-D4E0-427D-8693-4BB17C2841C2}" type="datetimeFigureOut">
              <a:rPr lang="en-US" smtClean="0"/>
              <a:t>5/29/2019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DF9BF3-D13C-4837-A5A0-FAE7227EC52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500015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2D8703-D4E0-427D-8693-4BB17C2841C2}" type="datetimeFigureOut">
              <a:rPr lang="en-US" smtClean="0"/>
              <a:t>5/29/2019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DF9BF3-D13C-4837-A5A0-FAE7227EC52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9996689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2D8703-D4E0-427D-8693-4BB17C2841C2}" type="datetimeFigureOut">
              <a:rPr lang="en-US" smtClean="0"/>
              <a:t>5/29/2019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DF9BF3-D13C-4837-A5A0-FAE7227EC52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1125336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2D8703-D4E0-427D-8693-4BB17C2841C2}" type="datetimeFigureOut">
              <a:rPr lang="en-US" smtClean="0"/>
              <a:t>5/29/2019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DF9BF3-D13C-4837-A5A0-FAE7227EC52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2286052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2D8703-D4E0-427D-8693-4BB17C2841C2}" type="datetimeFigureOut">
              <a:rPr lang="en-US" smtClean="0"/>
              <a:t>5/29/2019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DF9BF3-D13C-4837-A5A0-FAE7227EC52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0110042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2D8703-D4E0-427D-8693-4BB17C2841C2}" type="datetimeFigureOut">
              <a:rPr lang="en-US" smtClean="0"/>
              <a:t>5/29/2019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DF9BF3-D13C-4837-A5A0-FAE7227EC52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03066608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White Background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183321535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ck Background Layout">
    <p:bg>
      <p:bgPr>
        <a:gradFill flip="none" rotWithShape="1">
          <a:gsLst>
            <a:gs pos="77000">
              <a:schemeClr val="tx1">
                <a:lumMod val="75000"/>
                <a:lumOff val="25000"/>
              </a:schemeClr>
            </a:gs>
            <a:gs pos="27000">
              <a:schemeClr val="tx1">
                <a:lumMod val="75000"/>
                <a:lumOff val="25000"/>
              </a:schemeClr>
            </a:gs>
            <a:gs pos="53000">
              <a:schemeClr val="tx1">
                <a:lumMod val="75000"/>
                <a:lumOff val="25000"/>
                <a:alpha val="88000"/>
              </a:schemeClr>
            </a:gs>
            <a:gs pos="100000">
              <a:schemeClr val="tx1">
                <a:lumMod val="85000"/>
                <a:lumOff val="15000"/>
              </a:schemeClr>
            </a:gs>
            <a:gs pos="1000">
              <a:schemeClr val="tx1">
                <a:lumMod val="85000"/>
                <a:lumOff val="15000"/>
              </a:schemeClr>
            </a:gs>
          </a:gsLst>
          <a:lin ang="54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643262787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White Background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09658978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63084" y="4406901"/>
            <a:ext cx="10363200" cy="1362075"/>
          </a:xfrm>
          <a:prstGeom prst="rect">
            <a:avLst/>
          </a:prstGeom>
        </p:spPr>
        <p:txBody>
          <a:bodyPr anchor="t"/>
          <a:lstStyle>
            <a:lvl1pPr algn="l">
              <a:defRPr sz="5333" b="1" cap="all"/>
            </a:lvl1pPr>
          </a:lstStyle>
          <a:p>
            <a:r>
              <a:rPr lang="en-US" altLang="ko-KR"/>
              <a:t>Click to edit Master title style</a:t>
            </a:r>
            <a:endParaRPr lang="ko-KR" alt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667">
                <a:solidFill>
                  <a:schemeClr val="tx1">
                    <a:tint val="75000"/>
                  </a:schemeClr>
                </a:solidFill>
              </a:defRPr>
            </a:lvl1pPr>
            <a:lvl2pPr marL="609585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2pPr>
            <a:lvl3pPr marL="1219170" indent="0">
              <a:buNone/>
              <a:defRPr sz="2133">
                <a:solidFill>
                  <a:schemeClr val="tx1">
                    <a:tint val="75000"/>
                  </a:schemeClr>
                </a:solidFill>
              </a:defRPr>
            </a:lvl3pPr>
            <a:lvl4pPr marL="1828754" indent="0">
              <a:buNone/>
              <a:defRPr sz="1867">
                <a:solidFill>
                  <a:schemeClr val="tx1">
                    <a:tint val="75000"/>
                  </a:schemeClr>
                </a:solidFill>
              </a:defRPr>
            </a:lvl4pPr>
            <a:lvl5pPr marL="2438339" indent="0">
              <a:buNone/>
              <a:defRPr sz="1867">
                <a:solidFill>
                  <a:schemeClr val="tx1">
                    <a:tint val="75000"/>
                  </a:schemeClr>
                </a:solidFill>
              </a:defRPr>
            </a:lvl5pPr>
            <a:lvl6pPr marL="3047924" indent="0">
              <a:buNone/>
              <a:defRPr sz="1867">
                <a:solidFill>
                  <a:schemeClr val="tx1">
                    <a:tint val="75000"/>
                  </a:schemeClr>
                </a:solidFill>
              </a:defRPr>
            </a:lvl6pPr>
            <a:lvl7pPr marL="3657509" indent="0">
              <a:buNone/>
              <a:defRPr sz="1867">
                <a:solidFill>
                  <a:schemeClr val="tx1">
                    <a:tint val="75000"/>
                  </a:schemeClr>
                </a:solidFill>
              </a:defRPr>
            </a:lvl7pPr>
            <a:lvl8pPr marL="4267093" indent="0">
              <a:buNone/>
              <a:defRPr sz="1867">
                <a:solidFill>
                  <a:schemeClr val="tx1">
                    <a:tint val="75000"/>
                  </a:schemeClr>
                </a:solidFill>
              </a:defRPr>
            </a:lvl8pPr>
            <a:lvl9pPr marL="4876678" indent="0">
              <a:buNone/>
              <a:defRPr sz="1867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altLang="ko-KR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09600" y="6356351"/>
            <a:ext cx="2844800" cy="365125"/>
          </a:xfrm>
          <a:prstGeom prst="rect">
            <a:avLst/>
          </a:prstGeom>
        </p:spPr>
        <p:txBody>
          <a:bodyPr/>
          <a:lstStyle/>
          <a:p>
            <a:pPr latinLnBrk="1"/>
            <a:fld id="{3FDB45A8-0CC5-4418-AFD8-FFB28ABB20FE}" type="datetimeFigureOut">
              <a:rPr lang="ko-KR" altLang="en-US">
                <a:solidFill>
                  <a:prstClr val="black"/>
                </a:solidFill>
              </a:rPr>
              <a:pPr latinLnBrk="1"/>
              <a:t>2019-05-29</a:t>
            </a:fld>
            <a:endParaRPr lang="ko-KR" altLang="en-US">
              <a:solidFill>
                <a:prstClr val="black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165600" y="6356351"/>
            <a:ext cx="3860800" cy="365125"/>
          </a:xfrm>
          <a:prstGeom prst="rect">
            <a:avLst/>
          </a:prstGeom>
        </p:spPr>
        <p:txBody>
          <a:bodyPr/>
          <a:lstStyle/>
          <a:p>
            <a:pPr latinLnBrk="1"/>
            <a:endParaRPr lang="ko-KR" altLang="en-US">
              <a:solidFill>
                <a:prstClr val="black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737600" y="6356351"/>
            <a:ext cx="2844800" cy="365125"/>
          </a:xfrm>
          <a:prstGeom prst="rect">
            <a:avLst/>
          </a:prstGeom>
        </p:spPr>
        <p:txBody>
          <a:bodyPr/>
          <a:lstStyle/>
          <a:p>
            <a:pPr latinLnBrk="1"/>
            <a:fld id="{5D066E4A-ADAA-4178-B525-AB0902DB549B}" type="slidenum">
              <a:rPr lang="ko-KR" altLang="en-US">
                <a:solidFill>
                  <a:prstClr val="black"/>
                </a:solidFill>
              </a:rPr>
              <a:pPr latinLnBrk="1"/>
              <a:t>‹#›</a:t>
            </a:fld>
            <a:endParaRPr lang="ko-KR" alt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1383053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4637"/>
            <a:ext cx="10972800" cy="1143000"/>
          </a:xfrm>
          <a:prstGeom prst="rect">
            <a:avLst/>
          </a:prstGeom>
        </p:spPr>
        <p:txBody>
          <a:bodyPr/>
          <a:lstStyle/>
          <a:p>
            <a:r>
              <a:rPr lang="en-US" altLang="ko-KR"/>
              <a:t>Click to edit Master title style</a:t>
            </a:r>
            <a:endParaRPr lang="ko-KR" alt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600" y="1600201"/>
            <a:ext cx="5384800" cy="4525963"/>
          </a:xfrm>
          <a:prstGeom prst="rect">
            <a:avLst/>
          </a:prstGeom>
        </p:spPr>
        <p:txBody>
          <a:bodyPr/>
          <a:lstStyle>
            <a:lvl1pPr>
              <a:defRPr sz="3733"/>
            </a:lvl1pPr>
            <a:lvl2pPr>
              <a:defRPr sz="3200"/>
            </a:lvl2pPr>
            <a:lvl3pPr>
              <a:defRPr sz="2667"/>
            </a:lvl3pPr>
            <a:lvl4pPr>
              <a:defRPr sz="2400"/>
            </a:lvl4pPr>
            <a:lvl5pPr>
              <a:defRPr sz="2400"/>
            </a:lvl5pPr>
            <a:lvl6pPr>
              <a:defRPr sz="2400"/>
            </a:lvl6pPr>
            <a:lvl7pPr>
              <a:defRPr sz="2400"/>
            </a:lvl7pPr>
            <a:lvl8pPr>
              <a:defRPr sz="2400"/>
            </a:lvl8pPr>
            <a:lvl9pPr>
              <a:defRPr sz="2400"/>
            </a:lvl9pPr>
          </a:lstStyle>
          <a:p>
            <a:pPr lvl="0"/>
            <a:r>
              <a:rPr lang="en-US" altLang="ko-KR"/>
              <a:t>Click to edit Master text styles</a:t>
            </a:r>
          </a:p>
          <a:p>
            <a:pPr lvl="1"/>
            <a:r>
              <a:rPr lang="en-US" altLang="ko-KR"/>
              <a:t>Second level</a:t>
            </a:r>
          </a:p>
          <a:p>
            <a:pPr lvl="2"/>
            <a:r>
              <a:rPr lang="en-US" altLang="ko-KR"/>
              <a:t>Third level</a:t>
            </a:r>
          </a:p>
          <a:p>
            <a:pPr lvl="3"/>
            <a:r>
              <a:rPr lang="en-US" altLang="ko-KR"/>
              <a:t>Fourth level</a:t>
            </a:r>
          </a:p>
          <a:p>
            <a:pPr lvl="4"/>
            <a:r>
              <a:rPr lang="en-US" altLang="ko-KR"/>
              <a:t>Fifth level</a:t>
            </a:r>
            <a:endParaRPr lang="ko-KR" alt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97600" y="1600201"/>
            <a:ext cx="5384800" cy="4525963"/>
          </a:xfrm>
          <a:prstGeom prst="rect">
            <a:avLst/>
          </a:prstGeom>
        </p:spPr>
        <p:txBody>
          <a:bodyPr/>
          <a:lstStyle>
            <a:lvl1pPr>
              <a:defRPr sz="3733"/>
            </a:lvl1pPr>
            <a:lvl2pPr>
              <a:defRPr sz="3200"/>
            </a:lvl2pPr>
            <a:lvl3pPr>
              <a:defRPr sz="2667"/>
            </a:lvl3pPr>
            <a:lvl4pPr>
              <a:defRPr sz="2400"/>
            </a:lvl4pPr>
            <a:lvl5pPr>
              <a:defRPr sz="2400"/>
            </a:lvl5pPr>
            <a:lvl6pPr>
              <a:defRPr sz="2400"/>
            </a:lvl6pPr>
            <a:lvl7pPr>
              <a:defRPr sz="2400"/>
            </a:lvl7pPr>
            <a:lvl8pPr>
              <a:defRPr sz="2400"/>
            </a:lvl8pPr>
            <a:lvl9pPr>
              <a:defRPr sz="2400"/>
            </a:lvl9pPr>
          </a:lstStyle>
          <a:p>
            <a:pPr lvl="0"/>
            <a:r>
              <a:rPr lang="en-US" altLang="ko-KR"/>
              <a:t>Click to edit Master text styles</a:t>
            </a:r>
          </a:p>
          <a:p>
            <a:pPr lvl="1"/>
            <a:r>
              <a:rPr lang="en-US" altLang="ko-KR"/>
              <a:t>Second level</a:t>
            </a:r>
          </a:p>
          <a:p>
            <a:pPr lvl="2"/>
            <a:r>
              <a:rPr lang="en-US" altLang="ko-KR"/>
              <a:t>Third level</a:t>
            </a:r>
          </a:p>
          <a:p>
            <a:pPr lvl="3"/>
            <a:r>
              <a:rPr lang="en-US" altLang="ko-KR"/>
              <a:t>Fourth level</a:t>
            </a:r>
          </a:p>
          <a:p>
            <a:pPr lvl="4"/>
            <a:r>
              <a:rPr lang="en-US" altLang="ko-KR"/>
              <a:t>Fifth level</a:t>
            </a:r>
            <a:endParaRPr lang="ko-KR" alt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609600" y="6356351"/>
            <a:ext cx="2844800" cy="365125"/>
          </a:xfrm>
          <a:prstGeom prst="rect">
            <a:avLst/>
          </a:prstGeom>
        </p:spPr>
        <p:txBody>
          <a:bodyPr/>
          <a:lstStyle/>
          <a:p>
            <a:pPr latinLnBrk="1"/>
            <a:fld id="{3FDB45A8-0CC5-4418-AFD8-FFB28ABB20FE}" type="datetimeFigureOut">
              <a:rPr lang="ko-KR" altLang="en-US">
                <a:solidFill>
                  <a:prstClr val="black"/>
                </a:solidFill>
              </a:rPr>
              <a:pPr latinLnBrk="1"/>
              <a:t>2019-05-29</a:t>
            </a:fld>
            <a:endParaRPr lang="ko-KR" altLang="en-US">
              <a:solidFill>
                <a:prstClr val="black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165600" y="6356351"/>
            <a:ext cx="3860800" cy="365125"/>
          </a:xfrm>
          <a:prstGeom prst="rect">
            <a:avLst/>
          </a:prstGeom>
        </p:spPr>
        <p:txBody>
          <a:bodyPr/>
          <a:lstStyle/>
          <a:p>
            <a:pPr latinLnBrk="1"/>
            <a:endParaRPr lang="ko-KR" altLang="en-US">
              <a:solidFill>
                <a:prstClr val="black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737600" y="6356351"/>
            <a:ext cx="2844800" cy="365125"/>
          </a:xfrm>
          <a:prstGeom prst="rect">
            <a:avLst/>
          </a:prstGeom>
        </p:spPr>
        <p:txBody>
          <a:bodyPr/>
          <a:lstStyle/>
          <a:p>
            <a:pPr latinLnBrk="1"/>
            <a:fld id="{5D066E4A-ADAA-4178-B525-AB0902DB549B}" type="slidenum">
              <a:rPr lang="ko-KR" altLang="en-US">
                <a:solidFill>
                  <a:prstClr val="black"/>
                </a:solidFill>
              </a:rPr>
              <a:pPr latinLnBrk="1"/>
              <a:t>‹#›</a:t>
            </a:fld>
            <a:endParaRPr lang="ko-KR" alt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73349903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4637"/>
            <a:ext cx="10972800" cy="11430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en-US" altLang="ko-KR"/>
              <a:t>Click to edit Master title style</a:t>
            </a:r>
            <a:endParaRPr lang="ko-KR" alt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3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3200" b="1"/>
            </a:lvl1pPr>
            <a:lvl2pPr marL="609585" indent="0">
              <a:buNone/>
              <a:defRPr sz="2667" b="1"/>
            </a:lvl2pPr>
            <a:lvl3pPr marL="1219170" indent="0">
              <a:buNone/>
              <a:defRPr sz="2400" b="1"/>
            </a:lvl3pPr>
            <a:lvl4pPr marL="1828754" indent="0">
              <a:buNone/>
              <a:defRPr sz="2133" b="1"/>
            </a:lvl4pPr>
            <a:lvl5pPr marL="2438339" indent="0">
              <a:buNone/>
              <a:defRPr sz="2133" b="1"/>
            </a:lvl5pPr>
            <a:lvl6pPr marL="3047924" indent="0">
              <a:buNone/>
              <a:defRPr sz="2133" b="1"/>
            </a:lvl6pPr>
            <a:lvl7pPr marL="3657509" indent="0">
              <a:buNone/>
              <a:defRPr sz="2133" b="1"/>
            </a:lvl7pPr>
            <a:lvl8pPr marL="4267093" indent="0">
              <a:buNone/>
              <a:defRPr sz="2133" b="1"/>
            </a:lvl8pPr>
            <a:lvl9pPr marL="4876678" indent="0">
              <a:buNone/>
              <a:defRPr sz="2133" b="1"/>
            </a:lvl9pPr>
          </a:lstStyle>
          <a:p>
            <a:pPr lvl="0"/>
            <a:r>
              <a:rPr lang="en-US" altLang="ko-KR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667"/>
            </a:lvl2pPr>
            <a:lvl3pPr>
              <a:defRPr sz="2400"/>
            </a:lvl3pPr>
            <a:lvl4pPr>
              <a:defRPr sz="2133"/>
            </a:lvl4pPr>
            <a:lvl5pPr>
              <a:defRPr sz="2133"/>
            </a:lvl5pPr>
            <a:lvl6pPr>
              <a:defRPr sz="2133"/>
            </a:lvl6pPr>
            <a:lvl7pPr>
              <a:defRPr sz="2133"/>
            </a:lvl7pPr>
            <a:lvl8pPr>
              <a:defRPr sz="2133"/>
            </a:lvl8pPr>
            <a:lvl9pPr>
              <a:defRPr sz="2133"/>
            </a:lvl9pPr>
          </a:lstStyle>
          <a:p>
            <a:pPr lvl="0"/>
            <a:r>
              <a:rPr lang="en-US" altLang="ko-KR"/>
              <a:t>Click to edit Master text styles</a:t>
            </a:r>
          </a:p>
          <a:p>
            <a:pPr lvl="1"/>
            <a:r>
              <a:rPr lang="en-US" altLang="ko-KR"/>
              <a:t>Second level</a:t>
            </a:r>
          </a:p>
          <a:p>
            <a:pPr lvl="2"/>
            <a:r>
              <a:rPr lang="en-US" altLang="ko-KR"/>
              <a:t>Third level</a:t>
            </a:r>
          </a:p>
          <a:p>
            <a:pPr lvl="3"/>
            <a:r>
              <a:rPr lang="en-US" altLang="ko-KR"/>
              <a:t>Fourth level</a:t>
            </a:r>
          </a:p>
          <a:p>
            <a:pPr lvl="4"/>
            <a:r>
              <a:rPr lang="en-US" altLang="ko-KR"/>
              <a:t>Fifth level</a:t>
            </a:r>
            <a:endParaRPr lang="ko-KR" alt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93369" y="1535113"/>
            <a:ext cx="5389033" cy="639763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3200" b="1"/>
            </a:lvl1pPr>
            <a:lvl2pPr marL="609585" indent="0">
              <a:buNone/>
              <a:defRPr sz="2667" b="1"/>
            </a:lvl2pPr>
            <a:lvl3pPr marL="1219170" indent="0">
              <a:buNone/>
              <a:defRPr sz="2400" b="1"/>
            </a:lvl3pPr>
            <a:lvl4pPr marL="1828754" indent="0">
              <a:buNone/>
              <a:defRPr sz="2133" b="1"/>
            </a:lvl4pPr>
            <a:lvl5pPr marL="2438339" indent="0">
              <a:buNone/>
              <a:defRPr sz="2133" b="1"/>
            </a:lvl5pPr>
            <a:lvl6pPr marL="3047924" indent="0">
              <a:buNone/>
              <a:defRPr sz="2133" b="1"/>
            </a:lvl6pPr>
            <a:lvl7pPr marL="3657509" indent="0">
              <a:buNone/>
              <a:defRPr sz="2133" b="1"/>
            </a:lvl7pPr>
            <a:lvl8pPr marL="4267093" indent="0">
              <a:buNone/>
              <a:defRPr sz="2133" b="1"/>
            </a:lvl8pPr>
            <a:lvl9pPr marL="4876678" indent="0">
              <a:buNone/>
              <a:defRPr sz="2133" b="1"/>
            </a:lvl9pPr>
          </a:lstStyle>
          <a:p>
            <a:pPr lvl="0"/>
            <a:r>
              <a:rPr lang="en-US" altLang="ko-KR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93369" y="2174875"/>
            <a:ext cx="5389033" cy="3951288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667"/>
            </a:lvl2pPr>
            <a:lvl3pPr>
              <a:defRPr sz="2400"/>
            </a:lvl3pPr>
            <a:lvl4pPr>
              <a:defRPr sz="2133"/>
            </a:lvl4pPr>
            <a:lvl5pPr>
              <a:defRPr sz="2133"/>
            </a:lvl5pPr>
            <a:lvl6pPr>
              <a:defRPr sz="2133"/>
            </a:lvl6pPr>
            <a:lvl7pPr>
              <a:defRPr sz="2133"/>
            </a:lvl7pPr>
            <a:lvl8pPr>
              <a:defRPr sz="2133"/>
            </a:lvl8pPr>
            <a:lvl9pPr>
              <a:defRPr sz="2133"/>
            </a:lvl9pPr>
          </a:lstStyle>
          <a:p>
            <a:pPr lvl="0"/>
            <a:r>
              <a:rPr lang="en-US" altLang="ko-KR"/>
              <a:t>Click to edit Master text styles</a:t>
            </a:r>
          </a:p>
          <a:p>
            <a:pPr lvl="1"/>
            <a:r>
              <a:rPr lang="en-US" altLang="ko-KR"/>
              <a:t>Second level</a:t>
            </a:r>
          </a:p>
          <a:p>
            <a:pPr lvl="2"/>
            <a:r>
              <a:rPr lang="en-US" altLang="ko-KR"/>
              <a:t>Third level</a:t>
            </a:r>
          </a:p>
          <a:p>
            <a:pPr lvl="3"/>
            <a:r>
              <a:rPr lang="en-US" altLang="ko-KR"/>
              <a:t>Fourth level</a:t>
            </a:r>
          </a:p>
          <a:p>
            <a:pPr lvl="4"/>
            <a:r>
              <a:rPr lang="en-US" altLang="ko-KR"/>
              <a:t>Fifth level</a:t>
            </a:r>
            <a:endParaRPr lang="ko-KR" alt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>
          <a:xfrm>
            <a:off x="609600" y="6356351"/>
            <a:ext cx="2844800" cy="365125"/>
          </a:xfrm>
          <a:prstGeom prst="rect">
            <a:avLst/>
          </a:prstGeom>
        </p:spPr>
        <p:txBody>
          <a:bodyPr/>
          <a:lstStyle/>
          <a:p>
            <a:pPr latinLnBrk="1"/>
            <a:fld id="{3FDB45A8-0CC5-4418-AFD8-FFB28ABB20FE}" type="datetimeFigureOut">
              <a:rPr lang="ko-KR" altLang="en-US">
                <a:solidFill>
                  <a:prstClr val="black"/>
                </a:solidFill>
              </a:rPr>
              <a:pPr latinLnBrk="1"/>
              <a:t>2019-05-29</a:t>
            </a:fld>
            <a:endParaRPr lang="ko-KR" altLang="en-US">
              <a:solidFill>
                <a:prstClr val="black"/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4165600" y="6356351"/>
            <a:ext cx="3860800" cy="365125"/>
          </a:xfrm>
          <a:prstGeom prst="rect">
            <a:avLst/>
          </a:prstGeom>
        </p:spPr>
        <p:txBody>
          <a:bodyPr/>
          <a:lstStyle/>
          <a:p>
            <a:pPr latinLnBrk="1"/>
            <a:endParaRPr lang="ko-KR" altLang="en-US">
              <a:solidFill>
                <a:prstClr val="black"/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>
          <a:xfrm>
            <a:off x="8737600" y="6356351"/>
            <a:ext cx="2844800" cy="365125"/>
          </a:xfrm>
          <a:prstGeom prst="rect">
            <a:avLst/>
          </a:prstGeom>
        </p:spPr>
        <p:txBody>
          <a:bodyPr/>
          <a:lstStyle/>
          <a:p>
            <a:pPr latinLnBrk="1"/>
            <a:fld id="{5D066E4A-ADAA-4178-B525-AB0902DB549B}" type="slidenum">
              <a:rPr lang="ko-KR" altLang="en-US">
                <a:solidFill>
                  <a:prstClr val="black"/>
                </a:solidFill>
              </a:rPr>
              <a:pPr latinLnBrk="1"/>
              <a:t>‹#›</a:t>
            </a:fld>
            <a:endParaRPr lang="ko-KR" alt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16790878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4637"/>
            <a:ext cx="10972800" cy="1143000"/>
          </a:xfrm>
          <a:prstGeom prst="rect">
            <a:avLst/>
          </a:prstGeom>
        </p:spPr>
        <p:txBody>
          <a:bodyPr/>
          <a:lstStyle/>
          <a:p>
            <a:r>
              <a:rPr lang="en-US" altLang="ko-KR"/>
              <a:t>Click to edit Master title style</a:t>
            </a:r>
            <a:endParaRPr lang="ko-KR" alt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xfrm>
            <a:off x="609600" y="6356351"/>
            <a:ext cx="2844800" cy="365125"/>
          </a:xfrm>
          <a:prstGeom prst="rect">
            <a:avLst/>
          </a:prstGeom>
        </p:spPr>
        <p:txBody>
          <a:bodyPr/>
          <a:lstStyle/>
          <a:p>
            <a:pPr latinLnBrk="1"/>
            <a:fld id="{3FDB45A8-0CC5-4418-AFD8-FFB28ABB20FE}" type="datetimeFigureOut">
              <a:rPr lang="ko-KR" altLang="en-US">
                <a:solidFill>
                  <a:prstClr val="black"/>
                </a:solidFill>
              </a:rPr>
              <a:pPr latinLnBrk="1"/>
              <a:t>2019-05-29</a:t>
            </a:fld>
            <a:endParaRPr lang="ko-KR" altLang="en-US">
              <a:solidFill>
                <a:prstClr val="black"/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4165600" y="6356351"/>
            <a:ext cx="3860800" cy="365125"/>
          </a:xfrm>
          <a:prstGeom prst="rect">
            <a:avLst/>
          </a:prstGeom>
        </p:spPr>
        <p:txBody>
          <a:bodyPr/>
          <a:lstStyle/>
          <a:p>
            <a:pPr latinLnBrk="1"/>
            <a:endParaRPr lang="ko-KR" altLang="en-US">
              <a:solidFill>
                <a:prstClr val="black"/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8737600" y="6356351"/>
            <a:ext cx="2844800" cy="365125"/>
          </a:xfrm>
          <a:prstGeom prst="rect">
            <a:avLst/>
          </a:prstGeom>
        </p:spPr>
        <p:txBody>
          <a:bodyPr/>
          <a:lstStyle/>
          <a:p>
            <a:pPr latinLnBrk="1"/>
            <a:fld id="{5D066E4A-ADAA-4178-B525-AB0902DB549B}" type="slidenum">
              <a:rPr lang="ko-KR" altLang="en-US">
                <a:solidFill>
                  <a:prstClr val="black"/>
                </a:solidFill>
              </a:rPr>
              <a:pPr latinLnBrk="1"/>
              <a:t>‹#›</a:t>
            </a:fld>
            <a:endParaRPr lang="ko-KR" alt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34806859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xfrm>
            <a:off x="609600" y="6356351"/>
            <a:ext cx="2844800" cy="365125"/>
          </a:xfrm>
          <a:prstGeom prst="rect">
            <a:avLst/>
          </a:prstGeom>
        </p:spPr>
        <p:txBody>
          <a:bodyPr/>
          <a:lstStyle/>
          <a:p>
            <a:pPr latinLnBrk="1"/>
            <a:fld id="{3FDB45A8-0CC5-4418-AFD8-FFB28ABB20FE}" type="datetimeFigureOut">
              <a:rPr lang="ko-KR" altLang="en-US">
                <a:solidFill>
                  <a:prstClr val="black"/>
                </a:solidFill>
              </a:rPr>
              <a:pPr latinLnBrk="1"/>
              <a:t>2019-05-29</a:t>
            </a:fld>
            <a:endParaRPr lang="ko-KR" altLang="en-US">
              <a:solidFill>
                <a:prstClr val="black"/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4165600" y="6356351"/>
            <a:ext cx="3860800" cy="365125"/>
          </a:xfrm>
          <a:prstGeom prst="rect">
            <a:avLst/>
          </a:prstGeom>
        </p:spPr>
        <p:txBody>
          <a:bodyPr/>
          <a:lstStyle/>
          <a:p>
            <a:pPr latinLnBrk="1"/>
            <a:endParaRPr lang="ko-KR" altLang="en-US">
              <a:solidFill>
                <a:prstClr val="black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8737600" y="6356351"/>
            <a:ext cx="2844800" cy="365125"/>
          </a:xfrm>
          <a:prstGeom prst="rect">
            <a:avLst/>
          </a:prstGeom>
        </p:spPr>
        <p:txBody>
          <a:bodyPr/>
          <a:lstStyle/>
          <a:p>
            <a:pPr latinLnBrk="1"/>
            <a:fld id="{5D066E4A-ADAA-4178-B525-AB0902DB549B}" type="slidenum">
              <a:rPr lang="ko-KR" altLang="en-US">
                <a:solidFill>
                  <a:prstClr val="black"/>
                </a:solidFill>
              </a:rPr>
              <a:pPr latinLnBrk="1"/>
              <a:t>‹#›</a:t>
            </a:fld>
            <a:endParaRPr lang="ko-KR" alt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56823138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2" y="273049"/>
            <a:ext cx="4011084" cy="1162051"/>
          </a:xfrm>
          <a:prstGeom prst="rect">
            <a:avLst/>
          </a:prstGeom>
        </p:spPr>
        <p:txBody>
          <a:bodyPr anchor="b"/>
          <a:lstStyle>
            <a:lvl1pPr algn="l">
              <a:defRPr sz="2667" b="1"/>
            </a:lvl1pPr>
          </a:lstStyle>
          <a:p>
            <a:r>
              <a:rPr lang="en-US" altLang="ko-KR"/>
              <a:t>Click to edit Master title style</a:t>
            </a:r>
            <a:endParaRPr lang="ko-KR" alt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6733" y="273052"/>
            <a:ext cx="6815667" cy="5853113"/>
          </a:xfrm>
          <a:prstGeom prst="rect">
            <a:avLst/>
          </a:prstGeom>
        </p:spPr>
        <p:txBody>
          <a:bodyPr/>
          <a:lstStyle>
            <a:lvl1pPr>
              <a:defRPr sz="4267"/>
            </a:lvl1pPr>
            <a:lvl2pPr>
              <a:defRPr sz="3733"/>
            </a:lvl2pPr>
            <a:lvl3pPr>
              <a:defRPr sz="3200"/>
            </a:lvl3pPr>
            <a:lvl4pPr>
              <a:defRPr sz="2667"/>
            </a:lvl4pPr>
            <a:lvl5pPr>
              <a:defRPr sz="2667"/>
            </a:lvl5pPr>
            <a:lvl6pPr>
              <a:defRPr sz="2667"/>
            </a:lvl6pPr>
            <a:lvl7pPr>
              <a:defRPr sz="2667"/>
            </a:lvl7pPr>
            <a:lvl8pPr>
              <a:defRPr sz="2667"/>
            </a:lvl8pPr>
            <a:lvl9pPr>
              <a:defRPr sz="2667"/>
            </a:lvl9pPr>
          </a:lstStyle>
          <a:p>
            <a:pPr lvl="0"/>
            <a:r>
              <a:rPr lang="en-US" altLang="ko-KR"/>
              <a:t>Click to edit Master text styles</a:t>
            </a:r>
          </a:p>
          <a:p>
            <a:pPr lvl="1"/>
            <a:r>
              <a:rPr lang="en-US" altLang="ko-KR"/>
              <a:t>Second level</a:t>
            </a:r>
          </a:p>
          <a:p>
            <a:pPr lvl="2"/>
            <a:r>
              <a:rPr lang="en-US" altLang="ko-KR"/>
              <a:t>Third level</a:t>
            </a:r>
          </a:p>
          <a:p>
            <a:pPr lvl="3"/>
            <a:r>
              <a:rPr lang="en-US" altLang="ko-KR"/>
              <a:t>Fourth level</a:t>
            </a:r>
          </a:p>
          <a:p>
            <a:pPr lvl="4"/>
            <a:r>
              <a:rPr lang="en-US" altLang="ko-KR"/>
              <a:t>Fifth level</a:t>
            </a:r>
            <a:endParaRPr lang="ko-KR" alt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2" y="1435102"/>
            <a:ext cx="4011084" cy="469106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867"/>
            </a:lvl1pPr>
            <a:lvl2pPr marL="609585" indent="0">
              <a:buNone/>
              <a:defRPr sz="1600"/>
            </a:lvl2pPr>
            <a:lvl3pPr marL="1219170" indent="0">
              <a:buNone/>
              <a:defRPr sz="1333"/>
            </a:lvl3pPr>
            <a:lvl4pPr marL="1828754" indent="0">
              <a:buNone/>
              <a:defRPr sz="1200"/>
            </a:lvl4pPr>
            <a:lvl5pPr marL="2438339" indent="0">
              <a:buNone/>
              <a:defRPr sz="1200"/>
            </a:lvl5pPr>
            <a:lvl6pPr marL="3047924" indent="0">
              <a:buNone/>
              <a:defRPr sz="1200"/>
            </a:lvl6pPr>
            <a:lvl7pPr marL="3657509" indent="0">
              <a:buNone/>
              <a:defRPr sz="1200"/>
            </a:lvl7pPr>
            <a:lvl8pPr marL="4267093" indent="0">
              <a:buNone/>
              <a:defRPr sz="1200"/>
            </a:lvl8pPr>
            <a:lvl9pPr marL="4876678" indent="0">
              <a:buNone/>
              <a:defRPr sz="1200"/>
            </a:lvl9pPr>
          </a:lstStyle>
          <a:p>
            <a:pPr lvl="0"/>
            <a:r>
              <a:rPr lang="en-US" altLang="ko-KR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609600" y="6356351"/>
            <a:ext cx="2844800" cy="365125"/>
          </a:xfrm>
          <a:prstGeom prst="rect">
            <a:avLst/>
          </a:prstGeom>
        </p:spPr>
        <p:txBody>
          <a:bodyPr/>
          <a:lstStyle/>
          <a:p>
            <a:pPr latinLnBrk="1"/>
            <a:fld id="{3FDB45A8-0CC5-4418-AFD8-FFB28ABB20FE}" type="datetimeFigureOut">
              <a:rPr lang="ko-KR" altLang="en-US">
                <a:solidFill>
                  <a:prstClr val="black"/>
                </a:solidFill>
              </a:rPr>
              <a:pPr latinLnBrk="1"/>
              <a:t>2019-05-29</a:t>
            </a:fld>
            <a:endParaRPr lang="ko-KR" altLang="en-US">
              <a:solidFill>
                <a:prstClr val="black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165600" y="6356351"/>
            <a:ext cx="3860800" cy="365125"/>
          </a:xfrm>
          <a:prstGeom prst="rect">
            <a:avLst/>
          </a:prstGeom>
        </p:spPr>
        <p:txBody>
          <a:bodyPr/>
          <a:lstStyle/>
          <a:p>
            <a:pPr latinLnBrk="1"/>
            <a:endParaRPr lang="ko-KR" altLang="en-US">
              <a:solidFill>
                <a:prstClr val="black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737600" y="6356351"/>
            <a:ext cx="2844800" cy="365125"/>
          </a:xfrm>
          <a:prstGeom prst="rect">
            <a:avLst/>
          </a:prstGeom>
        </p:spPr>
        <p:txBody>
          <a:bodyPr/>
          <a:lstStyle/>
          <a:p>
            <a:pPr latinLnBrk="1"/>
            <a:fld id="{5D066E4A-ADAA-4178-B525-AB0902DB549B}" type="slidenum">
              <a:rPr lang="ko-KR" altLang="en-US">
                <a:solidFill>
                  <a:prstClr val="black"/>
                </a:solidFill>
              </a:rPr>
              <a:pPr latinLnBrk="1"/>
              <a:t>‹#›</a:t>
            </a:fld>
            <a:endParaRPr lang="ko-KR" alt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85818372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9"/>
          </a:xfrm>
          <a:prstGeom prst="rect">
            <a:avLst/>
          </a:prstGeom>
        </p:spPr>
        <p:txBody>
          <a:bodyPr anchor="b"/>
          <a:lstStyle>
            <a:lvl1pPr algn="l">
              <a:defRPr sz="2667" b="1"/>
            </a:lvl1pPr>
          </a:lstStyle>
          <a:p>
            <a:r>
              <a:rPr lang="en-US" altLang="ko-KR"/>
              <a:t>Click to edit Master title style</a:t>
            </a:r>
            <a:endParaRPr lang="ko-KR" alt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4267"/>
            </a:lvl1pPr>
            <a:lvl2pPr marL="609585" indent="0">
              <a:buNone/>
              <a:defRPr sz="3733"/>
            </a:lvl2pPr>
            <a:lvl3pPr marL="1219170" indent="0">
              <a:buNone/>
              <a:defRPr sz="3200"/>
            </a:lvl3pPr>
            <a:lvl4pPr marL="1828754" indent="0">
              <a:buNone/>
              <a:defRPr sz="2667"/>
            </a:lvl4pPr>
            <a:lvl5pPr marL="2438339" indent="0">
              <a:buNone/>
              <a:defRPr sz="2667"/>
            </a:lvl5pPr>
            <a:lvl6pPr marL="3047924" indent="0">
              <a:buNone/>
              <a:defRPr sz="2667"/>
            </a:lvl6pPr>
            <a:lvl7pPr marL="3657509" indent="0">
              <a:buNone/>
              <a:defRPr sz="2667"/>
            </a:lvl7pPr>
            <a:lvl8pPr marL="4267093" indent="0">
              <a:buNone/>
              <a:defRPr sz="2667"/>
            </a:lvl8pPr>
            <a:lvl9pPr marL="4876678" indent="0">
              <a:buNone/>
              <a:defRPr sz="2667"/>
            </a:lvl9pPr>
          </a:lstStyle>
          <a:p>
            <a:endParaRPr lang="ko-KR" alt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867"/>
            </a:lvl1pPr>
            <a:lvl2pPr marL="609585" indent="0">
              <a:buNone/>
              <a:defRPr sz="1600"/>
            </a:lvl2pPr>
            <a:lvl3pPr marL="1219170" indent="0">
              <a:buNone/>
              <a:defRPr sz="1333"/>
            </a:lvl3pPr>
            <a:lvl4pPr marL="1828754" indent="0">
              <a:buNone/>
              <a:defRPr sz="1200"/>
            </a:lvl4pPr>
            <a:lvl5pPr marL="2438339" indent="0">
              <a:buNone/>
              <a:defRPr sz="1200"/>
            </a:lvl5pPr>
            <a:lvl6pPr marL="3047924" indent="0">
              <a:buNone/>
              <a:defRPr sz="1200"/>
            </a:lvl6pPr>
            <a:lvl7pPr marL="3657509" indent="0">
              <a:buNone/>
              <a:defRPr sz="1200"/>
            </a:lvl7pPr>
            <a:lvl8pPr marL="4267093" indent="0">
              <a:buNone/>
              <a:defRPr sz="1200"/>
            </a:lvl8pPr>
            <a:lvl9pPr marL="4876678" indent="0">
              <a:buNone/>
              <a:defRPr sz="1200"/>
            </a:lvl9pPr>
          </a:lstStyle>
          <a:p>
            <a:pPr lvl="0"/>
            <a:r>
              <a:rPr lang="en-US" altLang="ko-KR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609600" y="6356351"/>
            <a:ext cx="2844800" cy="365125"/>
          </a:xfrm>
          <a:prstGeom prst="rect">
            <a:avLst/>
          </a:prstGeom>
        </p:spPr>
        <p:txBody>
          <a:bodyPr/>
          <a:lstStyle/>
          <a:p>
            <a:pPr latinLnBrk="1"/>
            <a:fld id="{3FDB45A8-0CC5-4418-AFD8-FFB28ABB20FE}" type="datetimeFigureOut">
              <a:rPr lang="ko-KR" altLang="en-US">
                <a:solidFill>
                  <a:prstClr val="black"/>
                </a:solidFill>
              </a:rPr>
              <a:pPr latinLnBrk="1"/>
              <a:t>2019-05-29</a:t>
            </a:fld>
            <a:endParaRPr lang="ko-KR" altLang="en-US">
              <a:solidFill>
                <a:prstClr val="black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165600" y="6356351"/>
            <a:ext cx="3860800" cy="365125"/>
          </a:xfrm>
          <a:prstGeom prst="rect">
            <a:avLst/>
          </a:prstGeom>
        </p:spPr>
        <p:txBody>
          <a:bodyPr/>
          <a:lstStyle/>
          <a:p>
            <a:pPr latinLnBrk="1"/>
            <a:endParaRPr lang="ko-KR" altLang="en-US">
              <a:solidFill>
                <a:prstClr val="black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737600" y="6356351"/>
            <a:ext cx="2844800" cy="365125"/>
          </a:xfrm>
          <a:prstGeom prst="rect">
            <a:avLst/>
          </a:prstGeom>
        </p:spPr>
        <p:txBody>
          <a:bodyPr/>
          <a:lstStyle/>
          <a:p>
            <a:pPr latinLnBrk="1"/>
            <a:fld id="{5D066E4A-ADAA-4178-B525-AB0902DB549B}" type="slidenum">
              <a:rPr lang="ko-KR" altLang="en-US">
                <a:solidFill>
                  <a:prstClr val="black"/>
                </a:solidFill>
              </a:rPr>
              <a:pPr latinLnBrk="1"/>
              <a:t>‹#›</a:t>
            </a:fld>
            <a:endParaRPr lang="ko-KR" alt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55697479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4637"/>
            <a:ext cx="10972800" cy="1143000"/>
          </a:xfrm>
          <a:prstGeom prst="rect">
            <a:avLst/>
          </a:prstGeom>
        </p:spPr>
        <p:txBody>
          <a:bodyPr/>
          <a:lstStyle/>
          <a:p>
            <a:r>
              <a:rPr lang="en-US" altLang="ko-KR"/>
              <a:t>Click to edit Master title style</a:t>
            </a:r>
            <a:endParaRPr lang="ko-KR" alt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600" y="1600201"/>
            <a:ext cx="10972800" cy="4525963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 altLang="ko-KR"/>
              <a:t>Click to edit Master text styles</a:t>
            </a:r>
          </a:p>
          <a:p>
            <a:pPr lvl="1"/>
            <a:r>
              <a:rPr lang="en-US" altLang="ko-KR"/>
              <a:t>Second level</a:t>
            </a:r>
          </a:p>
          <a:p>
            <a:pPr lvl="2"/>
            <a:r>
              <a:rPr lang="en-US" altLang="ko-KR"/>
              <a:t>Third level</a:t>
            </a:r>
          </a:p>
          <a:p>
            <a:pPr lvl="3"/>
            <a:r>
              <a:rPr lang="en-US" altLang="ko-KR"/>
              <a:t>Fourth level</a:t>
            </a:r>
          </a:p>
          <a:p>
            <a:pPr lvl="4"/>
            <a:r>
              <a:rPr lang="en-US" altLang="ko-KR"/>
              <a:t>Fifth level</a:t>
            </a:r>
            <a:endParaRPr lang="ko-KR" alt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09600" y="6356351"/>
            <a:ext cx="2844800" cy="365125"/>
          </a:xfrm>
          <a:prstGeom prst="rect">
            <a:avLst/>
          </a:prstGeom>
        </p:spPr>
        <p:txBody>
          <a:bodyPr/>
          <a:lstStyle/>
          <a:p>
            <a:pPr latinLnBrk="1"/>
            <a:fld id="{3FDB45A8-0CC5-4418-AFD8-FFB28ABB20FE}" type="datetimeFigureOut">
              <a:rPr lang="ko-KR" altLang="en-US">
                <a:solidFill>
                  <a:prstClr val="black"/>
                </a:solidFill>
              </a:rPr>
              <a:pPr latinLnBrk="1"/>
              <a:t>2019-05-29</a:t>
            </a:fld>
            <a:endParaRPr lang="ko-KR" altLang="en-US">
              <a:solidFill>
                <a:prstClr val="black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165600" y="6356351"/>
            <a:ext cx="3860800" cy="365125"/>
          </a:xfrm>
          <a:prstGeom prst="rect">
            <a:avLst/>
          </a:prstGeom>
        </p:spPr>
        <p:txBody>
          <a:bodyPr/>
          <a:lstStyle/>
          <a:p>
            <a:pPr latinLnBrk="1"/>
            <a:endParaRPr lang="ko-KR" altLang="en-US">
              <a:solidFill>
                <a:prstClr val="black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737600" y="6356351"/>
            <a:ext cx="2844800" cy="365125"/>
          </a:xfrm>
          <a:prstGeom prst="rect">
            <a:avLst/>
          </a:prstGeom>
        </p:spPr>
        <p:txBody>
          <a:bodyPr/>
          <a:lstStyle/>
          <a:p>
            <a:pPr latinLnBrk="1"/>
            <a:fld id="{5D066E4A-ADAA-4178-B525-AB0902DB549B}" type="slidenum">
              <a:rPr lang="ko-KR" altLang="en-US">
                <a:solidFill>
                  <a:prstClr val="black"/>
                </a:solidFill>
              </a:rPr>
              <a:pPr latinLnBrk="1"/>
              <a:t>‹#›</a:t>
            </a:fld>
            <a:endParaRPr lang="ko-KR" alt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44844962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839200" y="274639"/>
            <a:ext cx="2743200" cy="5851525"/>
          </a:xfrm>
          <a:prstGeom prst="rect">
            <a:avLst/>
          </a:prstGeom>
        </p:spPr>
        <p:txBody>
          <a:bodyPr vert="eaVert"/>
          <a:lstStyle/>
          <a:p>
            <a:r>
              <a:rPr lang="en-US" altLang="ko-KR"/>
              <a:t>Click to edit Master title style</a:t>
            </a:r>
            <a:endParaRPr lang="ko-KR" alt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600" y="274639"/>
            <a:ext cx="8026400" cy="5851525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 altLang="ko-KR"/>
              <a:t>Click to edit Master text styles</a:t>
            </a:r>
          </a:p>
          <a:p>
            <a:pPr lvl="1"/>
            <a:r>
              <a:rPr lang="en-US" altLang="ko-KR"/>
              <a:t>Second level</a:t>
            </a:r>
          </a:p>
          <a:p>
            <a:pPr lvl="2"/>
            <a:r>
              <a:rPr lang="en-US" altLang="ko-KR"/>
              <a:t>Third level</a:t>
            </a:r>
          </a:p>
          <a:p>
            <a:pPr lvl="3"/>
            <a:r>
              <a:rPr lang="en-US" altLang="ko-KR"/>
              <a:t>Fourth level</a:t>
            </a:r>
          </a:p>
          <a:p>
            <a:pPr lvl="4"/>
            <a:r>
              <a:rPr lang="en-US" altLang="ko-KR"/>
              <a:t>Fifth level</a:t>
            </a:r>
            <a:endParaRPr lang="ko-KR" alt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09600" y="6356351"/>
            <a:ext cx="2844800" cy="365125"/>
          </a:xfrm>
          <a:prstGeom prst="rect">
            <a:avLst/>
          </a:prstGeom>
        </p:spPr>
        <p:txBody>
          <a:bodyPr/>
          <a:lstStyle/>
          <a:p>
            <a:pPr latinLnBrk="1"/>
            <a:fld id="{3FDB45A8-0CC5-4418-AFD8-FFB28ABB20FE}" type="datetimeFigureOut">
              <a:rPr lang="ko-KR" altLang="en-US">
                <a:solidFill>
                  <a:prstClr val="black"/>
                </a:solidFill>
              </a:rPr>
              <a:pPr latinLnBrk="1"/>
              <a:t>2019-05-29</a:t>
            </a:fld>
            <a:endParaRPr lang="ko-KR" altLang="en-US">
              <a:solidFill>
                <a:prstClr val="black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165600" y="6356351"/>
            <a:ext cx="3860800" cy="365125"/>
          </a:xfrm>
          <a:prstGeom prst="rect">
            <a:avLst/>
          </a:prstGeom>
        </p:spPr>
        <p:txBody>
          <a:bodyPr/>
          <a:lstStyle/>
          <a:p>
            <a:pPr latinLnBrk="1"/>
            <a:endParaRPr lang="ko-KR" altLang="en-US">
              <a:solidFill>
                <a:prstClr val="black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737600" y="6356351"/>
            <a:ext cx="2844800" cy="365125"/>
          </a:xfrm>
          <a:prstGeom prst="rect">
            <a:avLst/>
          </a:prstGeom>
        </p:spPr>
        <p:txBody>
          <a:bodyPr/>
          <a:lstStyle/>
          <a:p>
            <a:pPr latinLnBrk="1"/>
            <a:fld id="{5D066E4A-ADAA-4178-B525-AB0902DB549B}" type="slidenum">
              <a:rPr lang="ko-KR" altLang="en-US">
                <a:solidFill>
                  <a:prstClr val="black"/>
                </a:solidFill>
              </a:rPr>
              <a:pPr latinLnBrk="1"/>
              <a:t>‹#›</a:t>
            </a:fld>
            <a:endParaRPr lang="ko-KR" alt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5314987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0.xml"/><Relationship Id="rId3" Type="http://schemas.openxmlformats.org/officeDocument/2006/relationships/slideLayout" Target="../slideLayouts/slideLayout15.xml"/><Relationship Id="rId7" Type="http://schemas.openxmlformats.org/officeDocument/2006/relationships/slideLayout" Target="../slideLayouts/slideLayout19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4.xml"/><Relationship Id="rId1" Type="http://schemas.openxmlformats.org/officeDocument/2006/relationships/slideLayout" Target="../slideLayouts/slideLayout13.xml"/><Relationship Id="rId6" Type="http://schemas.openxmlformats.org/officeDocument/2006/relationships/slideLayout" Target="../slideLayouts/slideLayout18.xml"/><Relationship Id="rId11" Type="http://schemas.openxmlformats.org/officeDocument/2006/relationships/slideLayout" Target="../slideLayouts/slideLayout23.xml"/><Relationship Id="rId5" Type="http://schemas.openxmlformats.org/officeDocument/2006/relationships/slideLayout" Target="../slideLayouts/slideLayout17.xml"/><Relationship Id="rId10" Type="http://schemas.openxmlformats.org/officeDocument/2006/relationships/slideLayout" Target="../slideLayouts/slideLayout22.xml"/><Relationship Id="rId4" Type="http://schemas.openxmlformats.org/officeDocument/2006/relationships/slideLayout" Target="../slideLayouts/slideLayout16.xml"/><Relationship Id="rId9" Type="http://schemas.openxmlformats.org/officeDocument/2006/relationships/slideLayout" Target="../slideLayouts/slideLayout2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52D8703-D4E0-427D-8693-4BB17C2841C2}" type="datetimeFigureOut">
              <a:rPr lang="en-US" smtClean="0"/>
              <a:t>5/29/2019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8DF9BF3-D13C-4837-A5A0-FAE7227EC52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9012035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100000">
              <a:schemeClr val="bg1">
                <a:lumMod val="85000"/>
                <a:alpha val="60000"/>
              </a:schemeClr>
            </a:gs>
            <a:gs pos="0">
              <a:schemeClr val="bg1">
                <a:lumMod val="85000"/>
                <a:alpha val="60000"/>
              </a:schemeClr>
            </a:gs>
            <a:gs pos="50000">
              <a:schemeClr val="bg1"/>
            </a:gs>
            <a:gs pos="73000">
              <a:schemeClr val="bg1"/>
            </a:gs>
            <a:gs pos="26000">
              <a:schemeClr val="bg1"/>
            </a:gs>
          </a:gsLst>
          <a:lin ang="54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36364511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2" r:id="rId1"/>
    <p:sldLayoutId id="2147483663" r:id="rId2"/>
    <p:sldLayoutId id="2147483664" r:id="rId3"/>
    <p:sldLayoutId id="2147483665" r:id="rId4"/>
    <p:sldLayoutId id="2147483666" r:id="rId5"/>
    <p:sldLayoutId id="2147483667" r:id="rId6"/>
    <p:sldLayoutId id="2147483668" r:id="rId7"/>
    <p:sldLayoutId id="2147483669" r:id="rId8"/>
    <p:sldLayoutId id="2147483670" r:id="rId9"/>
    <p:sldLayoutId id="2147483671" r:id="rId10"/>
    <p:sldLayoutId id="2147483672" r:id="rId11"/>
  </p:sldLayoutIdLst>
  <p:txStyles>
    <p:titleStyle>
      <a:lvl1pPr algn="ctr" defTabSz="1219170" rtl="0" eaLnBrk="1" latinLnBrk="1" hangingPunct="1">
        <a:spcBef>
          <a:spcPct val="0"/>
        </a:spcBef>
        <a:buNone/>
        <a:defRPr sz="5867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457189" indent="-457189" algn="l" defTabSz="1219170" rtl="0" eaLnBrk="1" latinLnBrk="1" hangingPunct="1">
        <a:spcBef>
          <a:spcPct val="20000"/>
        </a:spcBef>
        <a:buFont typeface="Arial" pitchFamily="34" charset="0"/>
        <a:buChar char="•"/>
        <a:defRPr sz="4267" kern="1200">
          <a:solidFill>
            <a:schemeClr val="tx1"/>
          </a:solidFill>
          <a:latin typeface="+mn-lt"/>
          <a:ea typeface="+mn-ea"/>
          <a:cs typeface="+mn-cs"/>
        </a:defRPr>
      </a:lvl1pPr>
      <a:lvl2pPr marL="990575" indent="-380990" algn="l" defTabSz="1219170" rtl="0" eaLnBrk="1" latinLnBrk="1" hangingPunct="1">
        <a:spcBef>
          <a:spcPct val="20000"/>
        </a:spcBef>
        <a:buFont typeface="Arial" pitchFamily="34" charset="0"/>
        <a:buChar char="–"/>
        <a:defRPr sz="3733" kern="1200">
          <a:solidFill>
            <a:schemeClr val="tx1"/>
          </a:solidFill>
          <a:latin typeface="+mn-lt"/>
          <a:ea typeface="+mn-ea"/>
          <a:cs typeface="+mn-cs"/>
        </a:defRPr>
      </a:lvl2pPr>
      <a:lvl3pPr marL="1523962" indent="-304792" algn="l" defTabSz="1219170" rtl="0" eaLnBrk="1" latinLnBrk="1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3pPr>
      <a:lvl4pPr marL="2133547" indent="-304792" algn="l" defTabSz="1219170" rtl="0" eaLnBrk="1" latinLnBrk="1" hangingPunct="1">
        <a:spcBef>
          <a:spcPct val="20000"/>
        </a:spcBef>
        <a:buFont typeface="Arial" pitchFamily="34" charset="0"/>
        <a:buChar char="–"/>
        <a:defRPr sz="2667" kern="1200">
          <a:solidFill>
            <a:schemeClr val="tx1"/>
          </a:solidFill>
          <a:latin typeface="+mn-lt"/>
          <a:ea typeface="+mn-ea"/>
          <a:cs typeface="+mn-cs"/>
        </a:defRPr>
      </a:lvl4pPr>
      <a:lvl5pPr marL="2743131" indent="-304792" algn="l" defTabSz="1219170" rtl="0" eaLnBrk="1" latinLnBrk="1" hangingPunct="1">
        <a:spcBef>
          <a:spcPct val="20000"/>
        </a:spcBef>
        <a:buFont typeface="Arial" pitchFamily="34" charset="0"/>
        <a:buChar char="»"/>
        <a:defRPr sz="2667" kern="1200">
          <a:solidFill>
            <a:schemeClr val="tx1"/>
          </a:solidFill>
          <a:latin typeface="+mn-lt"/>
          <a:ea typeface="+mn-ea"/>
          <a:cs typeface="+mn-cs"/>
        </a:defRPr>
      </a:lvl5pPr>
      <a:lvl6pPr marL="3352716" indent="-304792" algn="l" defTabSz="1219170" rtl="0" eaLnBrk="1" latinLnBrk="1" hangingPunct="1">
        <a:spcBef>
          <a:spcPct val="20000"/>
        </a:spcBef>
        <a:buFont typeface="Arial" pitchFamily="34" charset="0"/>
        <a:buChar char="•"/>
        <a:defRPr sz="2667" kern="1200">
          <a:solidFill>
            <a:schemeClr val="tx1"/>
          </a:solidFill>
          <a:latin typeface="+mn-lt"/>
          <a:ea typeface="+mn-ea"/>
          <a:cs typeface="+mn-cs"/>
        </a:defRPr>
      </a:lvl6pPr>
      <a:lvl7pPr marL="3962301" indent="-304792" algn="l" defTabSz="1219170" rtl="0" eaLnBrk="1" latinLnBrk="1" hangingPunct="1">
        <a:spcBef>
          <a:spcPct val="20000"/>
        </a:spcBef>
        <a:buFont typeface="Arial" pitchFamily="34" charset="0"/>
        <a:buChar char="•"/>
        <a:defRPr sz="2667" kern="1200">
          <a:solidFill>
            <a:schemeClr val="tx1"/>
          </a:solidFill>
          <a:latin typeface="+mn-lt"/>
          <a:ea typeface="+mn-ea"/>
          <a:cs typeface="+mn-cs"/>
        </a:defRPr>
      </a:lvl7pPr>
      <a:lvl8pPr marL="4571886" indent="-304792" algn="l" defTabSz="1219170" rtl="0" eaLnBrk="1" latinLnBrk="1" hangingPunct="1">
        <a:spcBef>
          <a:spcPct val="20000"/>
        </a:spcBef>
        <a:buFont typeface="Arial" pitchFamily="34" charset="0"/>
        <a:buChar char="•"/>
        <a:defRPr sz="2667" kern="1200">
          <a:solidFill>
            <a:schemeClr val="tx1"/>
          </a:solidFill>
          <a:latin typeface="+mn-lt"/>
          <a:ea typeface="+mn-ea"/>
          <a:cs typeface="+mn-cs"/>
        </a:defRPr>
      </a:lvl8pPr>
      <a:lvl9pPr marL="5181470" indent="-304792" algn="l" defTabSz="1219170" rtl="0" eaLnBrk="1" latinLnBrk="1" hangingPunct="1">
        <a:spcBef>
          <a:spcPct val="20000"/>
        </a:spcBef>
        <a:buFont typeface="Arial" pitchFamily="34" charset="0"/>
        <a:buChar char="•"/>
        <a:defRPr sz="2667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1219170" rtl="0" eaLnBrk="1" latinLnBrk="1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09585" algn="l" defTabSz="1219170" rtl="0" eaLnBrk="1" latinLnBrk="1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219170" algn="l" defTabSz="1219170" rtl="0" eaLnBrk="1" latinLnBrk="1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828754" algn="l" defTabSz="1219170" rtl="0" eaLnBrk="1" latinLnBrk="1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4pPr>
      <a:lvl5pPr marL="2438339" algn="l" defTabSz="1219170" rtl="0" eaLnBrk="1" latinLnBrk="1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5pPr>
      <a:lvl6pPr marL="3047924" algn="l" defTabSz="1219170" rtl="0" eaLnBrk="1" latinLnBrk="1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6pPr>
      <a:lvl7pPr marL="3657509" algn="l" defTabSz="1219170" rtl="0" eaLnBrk="1" latinLnBrk="1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7pPr>
      <a:lvl8pPr marL="4267093" algn="l" defTabSz="1219170" rtl="0" eaLnBrk="1" latinLnBrk="1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8pPr>
      <a:lvl9pPr marL="4876678" algn="l" defTabSz="1219170" rtl="0" eaLnBrk="1" latinLnBrk="1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4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1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1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100000">
              <a:schemeClr val="bg1">
                <a:lumMod val="85000"/>
                <a:alpha val="60000"/>
              </a:schemeClr>
            </a:gs>
            <a:gs pos="0">
              <a:schemeClr val="bg1">
                <a:lumMod val="85000"/>
                <a:alpha val="60000"/>
              </a:schemeClr>
            </a:gs>
            <a:gs pos="50000">
              <a:schemeClr val="bg1"/>
            </a:gs>
            <a:gs pos="73000">
              <a:schemeClr val="bg1"/>
            </a:gs>
            <a:gs pos="26000">
              <a:schemeClr val="bg1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661528" y="2841673"/>
            <a:ext cx="4807224" cy="967421"/>
          </a:xfrm>
        </p:spPr>
        <p:txBody>
          <a:bodyPr>
            <a:noAutofit/>
          </a:bodyPr>
          <a:lstStyle/>
          <a:p>
            <a:r>
              <a:rPr lang="en-US" sz="4400" dirty="0">
                <a:solidFill>
                  <a:schemeClr val="accent1">
                    <a:lumMod val="50000"/>
                  </a:schemeClr>
                </a:solidFill>
                <a:latin typeface="Bauhaus 93" panose="04030905020B02020C02" pitchFamily="82" charset="0"/>
              </a:rPr>
              <a:t>Post Conference</a:t>
            </a:r>
            <a:r>
              <a:rPr lang="en-US" sz="4400" dirty="0">
                <a:solidFill>
                  <a:srgbClr val="FF0000"/>
                </a:solidFill>
                <a:latin typeface="Bauhaus 93" panose="04030905020B02020C02" pitchFamily="82" charset="0"/>
              </a:rPr>
              <a:t> </a:t>
            </a:r>
            <a:r>
              <a:rPr lang="en-US" sz="4400" dirty="0">
                <a:solidFill>
                  <a:schemeClr val="accent1">
                    <a:lumMod val="50000"/>
                  </a:schemeClr>
                </a:solidFill>
                <a:latin typeface="Bauhaus 93" panose="04030905020B02020C02" pitchFamily="82" charset="0"/>
              </a:rPr>
              <a:t>Presentation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4629252" y="4168079"/>
            <a:ext cx="2933495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000" dirty="0">
                <a:solidFill>
                  <a:schemeClr val="accent1">
                    <a:lumMod val="50000"/>
                  </a:schemeClr>
                </a:solidFill>
                <a:latin typeface="Bernard MT Condensed" panose="02050806060905020404" pitchFamily="18" charset="0"/>
              </a:rPr>
              <a:t>Tariro Mukute</a:t>
            </a:r>
          </a:p>
        </p:txBody>
      </p:sp>
      <p:pic>
        <p:nvPicPr>
          <p:cNvPr id="4" name="Picture 3" descr="A picture containing sky, object, clock&#10;&#10;Description automatically generated">
            <a:extLst>
              <a:ext uri="{FF2B5EF4-FFF2-40B4-BE49-F238E27FC236}">
                <a16:creationId xmlns:a16="http://schemas.microsoft.com/office/drawing/2014/main" id="{8F3C9E57-28CA-4F43-ABDE-BD6DEE5EF598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41059" y="245955"/>
            <a:ext cx="5886893" cy="18827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9380566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picture containing sky, outdoor, ground, building&#10;&#10;Description automatically generated">
            <a:extLst>
              <a:ext uri="{FF2B5EF4-FFF2-40B4-BE49-F238E27FC236}">
                <a16:creationId xmlns:a16="http://schemas.microsoft.com/office/drawing/2014/main" id="{E39ED393-A3A4-43CB-BB2A-7740BB70718E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6612895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" name="Text Box 2"/>
          <p:cNvSpPr txBox="1">
            <a:spLocks noChangeArrowheads="1"/>
          </p:cNvSpPr>
          <p:nvPr/>
        </p:nvSpPr>
        <p:spPr bwMode="auto">
          <a:xfrm>
            <a:off x="1" y="164637"/>
            <a:ext cx="12192000" cy="7489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latinLnBrk="1"/>
            <a:r>
              <a:rPr lang="en-US" altLang="ko-KR" sz="4267" b="1" dirty="0">
                <a:solidFill>
                  <a:prstClr val="black">
                    <a:lumMod val="75000"/>
                    <a:lumOff val="25000"/>
                  </a:prstClr>
                </a:solidFill>
                <a:latin typeface="Arial" pitchFamily="34" charset="0"/>
                <a:cs typeface="Arial" pitchFamily="34" charset="0"/>
              </a:rPr>
              <a:t>   Introduction</a:t>
            </a:r>
          </a:p>
        </p:txBody>
      </p:sp>
      <p:pic>
        <p:nvPicPr>
          <p:cNvPr id="46" name="Picture 45" descr="A picture containing sky, object, clock&#10;&#10;Description automatically generated">
            <a:extLst>
              <a:ext uri="{FF2B5EF4-FFF2-40B4-BE49-F238E27FC236}">
                <a16:creationId xmlns:a16="http://schemas.microsoft.com/office/drawing/2014/main" id="{BBDFA3DD-4895-40FA-A530-50E79C3932F7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15200" y="1753480"/>
            <a:ext cx="5886893" cy="1882790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7475C5E5-10A3-4AA5-A351-C37DE5766056}"/>
              </a:ext>
            </a:extLst>
          </p:cNvPr>
          <p:cNvSpPr txBox="1"/>
          <p:nvPr/>
        </p:nvSpPr>
        <p:spPr>
          <a:xfrm>
            <a:off x="3748819" y="3636270"/>
            <a:ext cx="4019654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ZA" sz="4000" dirty="0">
                <a:solidFill>
                  <a:srgbClr val="008AAD"/>
                </a:solidFill>
                <a:latin typeface="Bauhaus 93" panose="04030905020B02020C02" pitchFamily="82" charset="0"/>
              </a:rPr>
              <a:t>2019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8C12E59D-A6ED-40E9-B6FE-009E70CDB627}"/>
              </a:ext>
            </a:extLst>
          </p:cNvPr>
          <p:cNvSpPr txBox="1"/>
          <p:nvPr/>
        </p:nvSpPr>
        <p:spPr>
          <a:xfrm>
            <a:off x="3383434" y="4805916"/>
            <a:ext cx="475042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ZA" sz="3200" b="1" dirty="0">
                <a:solidFill>
                  <a:srgbClr val="008AAD"/>
                </a:solidFill>
                <a:latin typeface="Bauhaus 93" panose="04030905020B02020C02" pitchFamily="82" charset="0"/>
              </a:rPr>
              <a:t>City</a:t>
            </a:r>
            <a:r>
              <a:rPr lang="en-ZA" sz="3200" dirty="0">
                <a:solidFill>
                  <a:srgbClr val="008AAD"/>
                </a:solidFill>
                <a:latin typeface="Bauhaus 93" panose="04030905020B02020C02" pitchFamily="82" charset="0"/>
              </a:rPr>
              <a:t>: </a:t>
            </a:r>
            <a:r>
              <a:rPr lang="en-ZA" sz="3200" dirty="0">
                <a:solidFill>
                  <a:schemeClr val="accent6">
                    <a:lumMod val="50000"/>
                  </a:schemeClr>
                </a:solidFill>
                <a:latin typeface="Berlin Sans FB" panose="020E0602020502020306" pitchFamily="34" charset="0"/>
              </a:rPr>
              <a:t>Marrakech</a:t>
            </a:r>
          </a:p>
        </p:txBody>
      </p:sp>
    </p:spTree>
    <p:extLst>
      <p:ext uri="{BB962C8B-B14F-4D97-AF65-F5344CB8AC3E}">
        <p14:creationId xmlns:p14="http://schemas.microsoft.com/office/powerpoint/2010/main" val="52130354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100000">
              <a:schemeClr val="bg1">
                <a:lumMod val="85000"/>
                <a:alpha val="60000"/>
              </a:schemeClr>
            </a:gs>
            <a:gs pos="0">
              <a:schemeClr val="bg1">
                <a:lumMod val="85000"/>
                <a:alpha val="60000"/>
              </a:schemeClr>
            </a:gs>
            <a:gs pos="50000">
              <a:schemeClr val="bg1"/>
            </a:gs>
            <a:gs pos="73000">
              <a:schemeClr val="bg1"/>
            </a:gs>
            <a:gs pos="26000">
              <a:schemeClr val="bg1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" name="Text Box 2"/>
          <p:cNvSpPr txBox="1">
            <a:spLocks noChangeArrowheads="1"/>
          </p:cNvSpPr>
          <p:nvPr/>
        </p:nvSpPr>
        <p:spPr bwMode="auto">
          <a:xfrm>
            <a:off x="1" y="164637"/>
            <a:ext cx="12192000" cy="7489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latinLnBrk="1"/>
            <a:r>
              <a:rPr lang="en-US" altLang="ko-KR" sz="4267" b="1" dirty="0">
                <a:solidFill>
                  <a:prstClr val="black">
                    <a:lumMod val="75000"/>
                    <a:lumOff val="25000"/>
                  </a:prstClr>
                </a:solidFill>
                <a:latin typeface="Arial" pitchFamily="34" charset="0"/>
                <a:cs typeface="Arial" pitchFamily="34" charset="0"/>
              </a:rPr>
              <a:t>   Introduction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2A256EB7-1451-4EC0-B24A-D47A5A4AC44A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24932" t="19098" r="26116" b="10090"/>
          <a:stretch/>
        </p:blipFill>
        <p:spPr>
          <a:xfrm>
            <a:off x="3039763" y="1309815"/>
            <a:ext cx="5968314" cy="48562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3807799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room filled with furniture and a flat screen tv&#10;&#10;Description automatically generated">
            <a:extLst>
              <a:ext uri="{FF2B5EF4-FFF2-40B4-BE49-F238E27FC236}">
                <a16:creationId xmlns:a16="http://schemas.microsoft.com/office/drawing/2014/main" id="{8BAA2D58-CE40-4354-BAF8-29E1C5ED7E2E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890"/>
          <a:stretch/>
        </p:blipFill>
        <p:spPr>
          <a:xfrm>
            <a:off x="4866774" y="6178"/>
            <a:ext cx="7325226" cy="6858000"/>
          </a:xfrm>
          <a:prstGeom prst="rect">
            <a:avLst/>
          </a:prstGeom>
        </p:spPr>
      </p:pic>
      <p:pic>
        <p:nvPicPr>
          <p:cNvPr id="6" name="Picture 5" descr="A group of people sitting in a chair in a room&#10;&#10;Description automatically generated">
            <a:extLst>
              <a:ext uri="{FF2B5EF4-FFF2-40B4-BE49-F238E27FC236}">
                <a16:creationId xmlns:a16="http://schemas.microsoft.com/office/drawing/2014/main" id="{230E3C1B-8AA6-42D6-B43B-ADC6FCF8741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78"/>
            <a:ext cx="51435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8718643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Picture 13">
            <a:extLst>
              <a:ext uri="{FF2B5EF4-FFF2-40B4-BE49-F238E27FC236}">
                <a16:creationId xmlns:a16="http://schemas.microsoft.com/office/drawing/2014/main" id="{E6D5BBE9-2F7A-42F5-B347-4787812D71CD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7329" y="556054"/>
            <a:ext cx="10214919" cy="57458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082206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76FC420E-5604-4358-9E3F-BA9342CFD92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46205" y="778476"/>
            <a:ext cx="10280821" cy="578296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8025289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8" name="Picture 57">
            <a:extLst>
              <a:ext uri="{FF2B5EF4-FFF2-40B4-BE49-F238E27FC236}">
                <a16:creationId xmlns:a16="http://schemas.microsoft.com/office/drawing/2014/main" id="{B31B67A5-BC98-46CC-8398-348F15746CEB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6470" y="493014"/>
            <a:ext cx="10439060" cy="58719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8998115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TextBox 33"/>
          <p:cNvSpPr txBox="1"/>
          <p:nvPr/>
        </p:nvSpPr>
        <p:spPr bwMode="auto">
          <a:xfrm>
            <a:off x="516555" y="1311287"/>
            <a:ext cx="5731365" cy="615553"/>
          </a:xfrm>
          <a:prstGeom prst="rect">
            <a:avLst/>
          </a:prstGeom>
          <a:noFill/>
          <a:effectLst/>
        </p:spPr>
        <p:txBody>
          <a:bodyPr wrap="square">
            <a:spAutoFit/>
          </a:bodyPr>
          <a:lstStyle/>
          <a:p>
            <a:pPr latinLnBrk="1">
              <a:defRPr/>
            </a:pPr>
            <a:r>
              <a:rPr lang="en-US" sz="2000" b="1" dirty="0"/>
              <a:t>Machine Learning in Access Networks</a:t>
            </a:r>
          </a:p>
          <a:p>
            <a:pPr latinLnBrk="1">
              <a:defRPr/>
            </a:pPr>
            <a:r>
              <a:rPr lang="en-US" altLang="ko-KR" sz="1400" b="1" dirty="0">
                <a:solidFill>
                  <a:prstClr val="black">
                    <a:lumMod val="75000"/>
                    <a:lumOff val="25000"/>
                  </a:prstClr>
                </a:solidFill>
                <a:latin typeface="Arial" pitchFamily="34" charset="0"/>
                <a:cs typeface="Arial" pitchFamily="34" charset="0"/>
              </a:rPr>
              <a:t> </a:t>
            </a:r>
            <a:endParaRPr lang="ko-KR" altLang="en-US" sz="1400" b="1" dirty="0">
              <a:solidFill>
                <a:prstClr val="black">
                  <a:lumMod val="75000"/>
                  <a:lumOff val="25000"/>
                </a:prstClr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35" name="TextBox 34"/>
          <p:cNvSpPr txBox="1"/>
          <p:nvPr/>
        </p:nvSpPr>
        <p:spPr bwMode="auto">
          <a:xfrm>
            <a:off x="516555" y="2063508"/>
            <a:ext cx="5364296" cy="400110"/>
          </a:xfrm>
          <a:prstGeom prst="rect">
            <a:avLst/>
          </a:prstGeom>
          <a:noFill/>
          <a:effectLst/>
        </p:spPr>
        <p:txBody>
          <a:bodyPr wrap="square">
            <a:spAutoFit/>
          </a:bodyPr>
          <a:lstStyle/>
          <a:p>
            <a:pPr latinLnBrk="1">
              <a:defRPr/>
            </a:pPr>
            <a:r>
              <a:rPr lang="en-US" altLang="ko-KR" sz="2000" b="1" dirty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Test beds</a:t>
            </a:r>
            <a:endParaRPr lang="en-US" altLang="ko-KR" sz="1867" b="1" dirty="0">
              <a:solidFill>
                <a:prstClr val="black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58" name="Text Box 2"/>
          <p:cNvSpPr txBox="1">
            <a:spLocks noChangeArrowheads="1"/>
          </p:cNvSpPr>
          <p:nvPr/>
        </p:nvSpPr>
        <p:spPr bwMode="auto">
          <a:xfrm>
            <a:off x="1" y="164637"/>
            <a:ext cx="12192000" cy="7489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latinLnBrk="1"/>
            <a:r>
              <a:rPr lang="en-US" altLang="ko-KR" sz="4267" b="1" dirty="0">
                <a:solidFill>
                  <a:prstClr val="black">
                    <a:lumMod val="75000"/>
                    <a:lumOff val="25000"/>
                  </a:prstClr>
                </a:solidFill>
                <a:latin typeface="Arial" pitchFamily="34" charset="0"/>
                <a:cs typeface="Arial" pitchFamily="34" charset="0"/>
              </a:rPr>
              <a:t>  Research Areas</a:t>
            </a:r>
          </a:p>
        </p:txBody>
      </p:sp>
      <p:sp>
        <p:nvSpPr>
          <p:cNvPr id="59" name="TextBox 58">
            <a:extLst>
              <a:ext uri="{FF2B5EF4-FFF2-40B4-BE49-F238E27FC236}">
                <a16:creationId xmlns:a16="http://schemas.microsoft.com/office/drawing/2014/main" id="{89ABD7DA-CD68-46A2-970B-3D381D6AC9C7}"/>
              </a:ext>
            </a:extLst>
          </p:cNvPr>
          <p:cNvSpPr txBox="1"/>
          <p:nvPr/>
        </p:nvSpPr>
        <p:spPr bwMode="auto">
          <a:xfrm>
            <a:off x="516555" y="2796675"/>
            <a:ext cx="5364296" cy="400110"/>
          </a:xfrm>
          <a:prstGeom prst="rect">
            <a:avLst/>
          </a:prstGeom>
          <a:noFill/>
          <a:effectLst/>
        </p:spPr>
        <p:txBody>
          <a:bodyPr wrap="square">
            <a:spAutoFit/>
          </a:bodyPr>
          <a:lstStyle/>
          <a:p>
            <a:pPr latinLnBrk="1">
              <a:defRPr/>
            </a:pPr>
            <a:r>
              <a:rPr lang="en-US" altLang="ko-KR" sz="2000" b="1" dirty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Rural Digitalization</a:t>
            </a:r>
            <a:endParaRPr lang="en-US" altLang="ko-KR" sz="1867" b="1" dirty="0">
              <a:solidFill>
                <a:prstClr val="black"/>
              </a:solidFill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295094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4185634" y="2794715"/>
            <a:ext cx="5291705" cy="132343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8000" b="1" dirty="0"/>
              <a:t>THANK YOU</a:t>
            </a:r>
          </a:p>
        </p:txBody>
      </p:sp>
    </p:spTree>
    <p:extLst>
      <p:ext uri="{BB962C8B-B14F-4D97-AF65-F5344CB8AC3E}">
        <p14:creationId xmlns:p14="http://schemas.microsoft.com/office/powerpoint/2010/main" val="40006506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1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944</TotalTime>
  <Words>28</Words>
  <Application>Microsoft Office PowerPoint</Application>
  <PresentationFormat>Widescreen</PresentationFormat>
  <Paragraphs>12</Paragraphs>
  <Slides>10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10</vt:i4>
      </vt:variant>
    </vt:vector>
  </HeadingPairs>
  <TitlesOfParts>
    <vt:vector size="19" baseType="lpstr">
      <vt:lpstr>맑은 고딕</vt:lpstr>
      <vt:lpstr>Arial</vt:lpstr>
      <vt:lpstr>Bauhaus 93</vt:lpstr>
      <vt:lpstr>Berlin Sans FB</vt:lpstr>
      <vt:lpstr>Bernard MT Condensed</vt:lpstr>
      <vt:lpstr>Calibri</vt:lpstr>
      <vt:lpstr>Calibri Light</vt:lpstr>
      <vt:lpstr>Office Theme</vt:lpstr>
      <vt:lpstr>1_Office Theme</vt:lpstr>
      <vt:lpstr>Post Conference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University of Cape Town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Post-Conference Presentation</dc:title>
  <dc:creator>user</dc:creator>
  <cp:lastModifiedBy>Tariro Mukute</cp:lastModifiedBy>
  <cp:revision>54</cp:revision>
  <cp:lastPrinted>2018-10-09T16:11:29Z</cp:lastPrinted>
  <dcterms:created xsi:type="dcterms:W3CDTF">2018-10-01T10:05:31Z</dcterms:created>
  <dcterms:modified xsi:type="dcterms:W3CDTF">2019-05-29T09:27:55Z</dcterms:modified>
</cp:coreProperties>
</file>