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7" r:id="rId3"/>
    <p:sldId id="267" r:id="rId4"/>
    <p:sldId id="260" r:id="rId5"/>
    <p:sldId id="261" r:id="rId6"/>
    <p:sldId id="259" r:id="rId7"/>
    <p:sldId id="262" r:id="rId8"/>
    <p:sldId id="271" r:id="rId9"/>
    <p:sldId id="266" r:id="rId10"/>
    <p:sldId id="268" r:id="rId11"/>
    <p:sldId id="265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AD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4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8703-D4E0-427D-8693-4BB17C2841C2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9BF3-D13C-4837-A5A0-FAE7227EC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83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8703-D4E0-427D-8693-4BB17C2841C2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9BF3-D13C-4837-A5A0-FAE7227EC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00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8703-D4E0-427D-8693-4BB17C2841C2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9BF3-D13C-4837-A5A0-FAE7227EC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66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Backgroun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321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Background Layout">
    <p:bg>
      <p:bgPr>
        <a:gradFill flip="none" rotWithShape="1">
          <a:gsLst>
            <a:gs pos="77000">
              <a:schemeClr val="tx1">
                <a:lumMod val="75000"/>
                <a:lumOff val="25000"/>
              </a:schemeClr>
            </a:gs>
            <a:gs pos="27000">
              <a:schemeClr val="tx1">
                <a:lumMod val="75000"/>
                <a:lumOff val="25000"/>
              </a:schemeClr>
            </a:gs>
            <a:gs pos="53000">
              <a:schemeClr val="tx1">
                <a:lumMod val="75000"/>
                <a:lumOff val="25000"/>
                <a:alpha val="88000"/>
              </a:schemeClr>
            </a:gs>
            <a:gs pos="100000">
              <a:schemeClr val="tx1">
                <a:lumMod val="85000"/>
                <a:lumOff val="15000"/>
              </a:schemeClr>
            </a:gs>
            <a:gs pos="1000">
              <a:schemeClr val="tx1">
                <a:lumMod val="85000"/>
                <a:lumOff val="1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3262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58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latinLnBrk="1"/>
            <a:fld id="{3FDB45A8-0CC5-4418-AFD8-FFB28ABB20FE}" type="datetimeFigureOut">
              <a:rPr lang="ko-KR" altLang="en-US">
                <a:solidFill>
                  <a:prstClr val="black"/>
                </a:solidFill>
              </a:rPr>
              <a:pPr latinLnBrk="1"/>
              <a:t>2019-05-29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latinLnBrk="1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latinLnBrk="1"/>
            <a:fld id="{5D066E4A-ADAA-4178-B525-AB0902DB549B}" type="slidenum">
              <a:rPr lang="ko-KR" altLang="en-US">
                <a:solidFill>
                  <a:prstClr val="black"/>
                </a:solidFill>
              </a:rPr>
              <a:pPr latinLnBrk="1"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83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latinLnBrk="1"/>
            <a:fld id="{3FDB45A8-0CC5-4418-AFD8-FFB28ABB20FE}" type="datetimeFigureOut">
              <a:rPr lang="ko-KR" altLang="en-US">
                <a:solidFill>
                  <a:prstClr val="black"/>
                </a:solidFill>
              </a:rPr>
              <a:pPr latinLnBrk="1"/>
              <a:t>2019-05-29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latinLnBrk="1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latinLnBrk="1"/>
            <a:fld id="{5D066E4A-ADAA-4178-B525-AB0902DB549B}" type="slidenum">
              <a:rPr lang="ko-KR" altLang="en-US">
                <a:solidFill>
                  <a:prstClr val="black"/>
                </a:solidFill>
              </a:rPr>
              <a:pPr latinLnBrk="1"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349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latinLnBrk="1"/>
            <a:fld id="{3FDB45A8-0CC5-4418-AFD8-FFB28ABB20FE}" type="datetimeFigureOut">
              <a:rPr lang="ko-KR" altLang="en-US">
                <a:solidFill>
                  <a:prstClr val="black"/>
                </a:solidFill>
              </a:rPr>
              <a:pPr latinLnBrk="1"/>
              <a:t>2019-05-29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latinLnBrk="1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latinLnBrk="1"/>
            <a:fld id="{5D066E4A-ADAA-4178-B525-AB0902DB549B}" type="slidenum">
              <a:rPr lang="ko-KR" altLang="en-US">
                <a:solidFill>
                  <a:prstClr val="black"/>
                </a:solidFill>
              </a:rPr>
              <a:pPr latinLnBrk="1"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790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latinLnBrk="1"/>
            <a:fld id="{3FDB45A8-0CC5-4418-AFD8-FFB28ABB20FE}" type="datetimeFigureOut">
              <a:rPr lang="ko-KR" altLang="en-US">
                <a:solidFill>
                  <a:prstClr val="black"/>
                </a:solidFill>
              </a:rPr>
              <a:pPr latinLnBrk="1"/>
              <a:t>2019-05-29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latinLnBrk="1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latinLnBrk="1"/>
            <a:fld id="{5D066E4A-ADAA-4178-B525-AB0902DB549B}" type="slidenum">
              <a:rPr lang="ko-KR" altLang="en-US">
                <a:solidFill>
                  <a:prstClr val="black"/>
                </a:solidFill>
              </a:rPr>
              <a:pPr latinLnBrk="1"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806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latinLnBrk="1"/>
            <a:fld id="{3FDB45A8-0CC5-4418-AFD8-FFB28ABB20FE}" type="datetimeFigureOut">
              <a:rPr lang="ko-KR" altLang="en-US">
                <a:solidFill>
                  <a:prstClr val="black"/>
                </a:solidFill>
              </a:rPr>
              <a:pPr latinLnBrk="1"/>
              <a:t>2019-05-29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latinLnBrk="1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latinLnBrk="1"/>
            <a:fld id="{5D066E4A-ADAA-4178-B525-AB0902DB549B}" type="slidenum">
              <a:rPr lang="ko-KR" altLang="en-US">
                <a:solidFill>
                  <a:prstClr val="black"/>
                </a:solidFill>
              </a:rPr>
              <a:pPr latinLnBrk="1"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823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8703-D4E0-427D-8693-4BB17C2841C2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9BF3-D13C-4837-A5A0-FAE7227EC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44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latinLnBrk="1"/>
            <a:fld id="{3FDB45A8-0CC5-4418-AFD8-FFB28ABB20FE}" type="datetimeFigureOut">
              <a:rPr lang="ko-KR" altLang="en-US">
                <a:solidFill>
                  <a:prstClr val="black"/>
                </a:solidFill>
              </a:rPr>
              <a:pPr latinLnBrk="1"/>
              <a:t>2019-05-29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latinLnBrk="1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latinLnBrk="1"/>
            <a:fld id="{5D066E4A-ADAA-4178-B525-AB0902DB549B}" type="slidenum">
              <a:rPr lang="ko-KR" altLang="en-US">
                <a:solidFill>
                  <a:prstClr val="black"/>
                </a:solidFill>
              </a:rPr>
              <a:pPr latinLnBrk="1"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18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latinLnBrk="1"/>
            <a:fld id="{3FDB45A8-0CC5-4418-AFD8-FFB28ABB20FE}" type="datetimeFigureOut">
              <a:rPr lang="ko-KR" altLang="en-US">
                <a:solidFill>
                  <a:prstClr val="black"/>
                </a:solidFill>
              </a:rPr>
              <a:pPr latinLnBrk="1"/>
              <a:t>2019-05-29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latinLnBrk="1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latinLnBrk="1"/>
            <a:fld id="{5D066E4A-ADAA-4178-B525-AB0902DB549B}" type="slidenum">
              <a:rPr lang="ko-KR" altLang="en-US">
                <a:solidFill>
                  <a:prstClr val="black"/>
                </a:solidFill>
              </a:rPr>
              <a:pPr latinLnBrk="1"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6974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latinLnBrk="1"/>
            <a:fld id="{3FDB45A8-0CC5-4418-AFD8-FFB28ABB20FE}" type="datetimeFigureOut">
              <a:rPr lang="ko-KR" altLang="en-US">
                <a:solidFill>
                  <a:prstClr val="black"/>
                </a:solidFill>
              </a:rPr>
              <a:pPr latinLnBrk="1"/>
              <a:t>2019-05-29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latinLnBrk="1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latinLnBrk="1"/>
            <a:fld id="{5D066E4A-ADAA-4178-B525-AB0902DB549B}" type="slidenum">
              <a:rPr lang="ko-KR" altLang="en-US">
                <a:solidFill>
                  <a:prstClr val="black"/>
                </a:solidFill>
              </a:rPr>
              <a:pPr latinLnBrk="1"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8449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latinLnBrk="1"/>
            <a:fld id="{3FDB45A8-0CC5-4418-AFD8-FFB28ABB20FE}" type="datetimeFigureOut">
              <a:rPr lang="ko-KR" altLang="en-US">
                <a:solidFill>
                  <a:prstClr val="black"/>
                </a:solidFill>
              </a:rPr>
              <a:pPr latinLnBrk="1"/>
              <a:t>2019-05-29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latinLnBrk="1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latinLnBrk="1"/>
            <a:fld id="{5D066E4A-ADAA-4178-B525-AB0902DB549B}" type="slidenum">
              <a:rPr lang="ko-KR" altLang="en-US">
                <a:solidFill>
                  <a:prstClr val="black"/>
                </a:solidFill>
              </a:rPr>
              <a:pPr latinLnBrk="1"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14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8703-D4E0-427D-8693-4BB17C2841C2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9BF3-D13C-4837-A5A0-FAE7227EC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33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8703-D4E0-427D-8693-4BB17C2841C2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9BF3-D13C-4837-A5A0-FAE7227EC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18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8703-D4E0-427D-8693-4BB17C2841C2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9BF3-D13C-4837-A5A0-FAE7227EC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78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8703-D4E0-427D-8693-4BB17C2841C2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9BF3-D13C-4837-A5A0-FAE7227EC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00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8703-D4E0-427D-8693-4BB17C2841C2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9BF3-D13C-4837-A5A0-FAE7227EC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66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8703-D4E0-427D-8693-4BB17C2841C2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9BF3-D13C-4837-A5A0-FAE7227EC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53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8703-D4E0-427D-8693-4BB17C2841C2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9BF3-D13C-4837-A5A0-FAE7227EC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60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D8703-D4E0-427D-8693-4BB17C2841C2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F9BF3-D13C-4837-A5A0-FAE7227EC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20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>
                <a:lumMod val="85000"/>
                <a:alpha val="60000"/>
              </a:schemeClr>
            </a:gs>
            <a:gs pos="0">
              <a:schemeClr val="bg1">
                <a:lumMod val="85000"/>
                <a:alpha val="60000"/>
              </a:schemeClr>
            </a:gs>
            <a:gs pos="50000">
              <a:schemeClr val="bg1"/>
            </a:gs>
            <a:gs pos="73000">
              <a:schemeClr val="bg1"/>
            </a:gs>
            <a:gs pos="26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364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85000"/>
                <a:alpha val="60000"/>
              </a:schemeClr>
            </a:gs>
            <a:gs pos="0">
              <a:schemeClr val="bg1">
                <a:lumMod val="85000"/>
                <a:alpha val="60000"/>
              </a:schemeClr>
            </a:gs>
            <a:gs pos="50000">
              <a:schemeClr val="bg1"/>
            </a:gs>
            <a:gs pos="73000">
              <a:schemeClr val="bg1"/>
            </a:gs>
            <a:gs pos="2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1528" y="2841673"/>
            <a:ext cx="4807224" cy="967421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Bauhaus 93" panose="04030905020B02020C02" pitchFamily="82" charset="0"/>
              </a:rPr>
              <a:t>Post Conference</a:t>
            </a:r>
            <a:r>
              <a:rPr lang="en-US" sz="4400" dirty="0">
                <a:solidFill>
                  <a:srgbClr val="FF0000"/>
                </a:solidFill>
                <a:latin typeface="Bauhaus 93" panose="04030905020B02020C02" pitchFamily="82" charset="0"/>
              </a:rPr>
              <a:t> 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Bauhaus 93" panose="04030905020B02020C02" pitchFamily="82" charset="0"/>
              </a:rPr>
              <a:t>Presentation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29252" y="4168079"/>
            <a:ext cx="29334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Bernard MT Condensed" panose="02050806060905020404" pitchFamily="18" charset="0"/>
              </a:rPr>
              <a:t>Tariro Mukute</a:t>
            </a:r>
          </a:p>
        </p:txBody>
      </p:sp>
      <p:pic>
        <p:nvPicPr>
          <p:cNvPr id="4" name="Picture 3" descr="A picture containing sky, object, clock&#10;&#10;Description automatically generated">
            <a:extLst>
              <a:ext uri="{FF2B5EF4-FFF2-40B4-BE49-F238E27FC236}">
                <a16:creationId xmlns:a16="http://schemas.microsoft.com/office/drawing/2014/main" id="{8F3C9E57-28CA-4F43-ABDE-BD6DEE5EF5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059" y="245955"/>
            <a:ext cx="5886893" cy="188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05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85634" y="2794715"/>
            <a:ext cx="52917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00065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outdoor, ground, building&#10;&#10;Description automatically generated">
            <a:extLst>
              <a:ext uri="{FF2B5EF4-FFF2-40B4-BE49-F238E27FC236}">
                <a16:creationId xmlns:a16="http://schemas.microsoft.com/office/drawing/2014/main" id="{E39ED393-A3A4-43CB-BB2A-7740BB7071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28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1" y="164637"/>
            <a:ext cx="12192000" cy="74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atinLnBrk="1"/>
            <a:r>
              <a:rPr lang="en-US" altLang="ko-KR" sz="42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  Introduction</a:t>
            </a:r>
          </a:p>
        </p:txBody>
      </p:sp>
      <p:pic>
        <p:nvPicPr>
          <p:cNvPr id="46" name="Picture 45" descr="A picture containing sky, object, clock&#10;&#10;Description automatically generated">
            <a:extLst>
              <a:ext uri="{FF2B5EF4-FFF2-40B4-BE49-F238E27FC236}">
                <a16:creationId xmlns:a16="http://schemas.microsoft.com/office/drawing/2014/main" id="{BBDFA3DD-4895-40FA-A530-50E79C3932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200" y="1753480"/>
            <a:ext cx="5886893" cy="18827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5C5E5-10A3-4AA5-A351-C37DE5766056}"/>
              </a:ext>
            </a:extLst>
          </p:cNvPr>
          <p:cNvSpPr txBox="1"/>
          <p:nvPr/>
        </p:nvSpPr>
        <p:spPr>
          <a:xfrm>
            <a:off x="3748819" y="3636270"/>
            <a:ext cx="4019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dirty="0">
                <a:solidFill>
                  <a:srgbClr val="008AAD"/>
                </a:solidFill>
                <a:latin typeface="Bauhaus 93" panose="04030905020B02020C02" pitchFamily="82" charset="0"/>
              </a:rPr>
              <a:t>2019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12E59D-A6ED-40E9-B6FE-009E70CDB627}"/>
              </a:ext>
            </a:extLst>
          </p:cNvPr>
          <p:cNvSpPr txBox="1"/>
          <p:nvPr/>
        </p:nvSpPr>
        <p:spPr>
          <a:xfrm>
            <a:off x="3383434" y="4805916"/>
            <a:ext cx="4750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>
                <a:solidFill>
                  <a:srgbClr val="008AAD"/>
                </a:solidFill>
                <a:latin typeface="Bauhaus 93" panose="04030905020B02020C02" pitchFamily="82" charset="0"/>
              </a:rPr>
              <a:t>City</a:t>
            </a:r>
            <a:r>
              <a:rPr lang="en-ZA" sz="3200" dirty="0">
                <a:solidFill>
                  <a:srgbClr val="008AAD"/>
                </a:solidFill>
                <a:latin typeface="Bauhaus 93" panose="04030905020B02020C02" pitchFamily="82" charset="0"/>
              </a:rPr>
              <a:t>: </a:t>
            </a:r>
            <a:r>
              <a:rPr lang="en-ZA" sz="3200" dirty="0">
                <a:solidFill>
                  <a:schemeClr val="accent6">
                    <a:lumMod val="50000"/>
                  </a:schemeClr>
                </a:solidFill>
                <a:latin typeface="Berlin Sans FB" panose="020E0602020502020306" pitchFamily="34" charset="0"/>
              </a:rPr>
              <a:t>Marrakech</a:t>
            </a:r>
          </a:p>
        </p:txBody>
      </p:sp>
    </p:spTree>
    <p:extLst>
      <p:ext uri="{BB962C8B-B14F-4D97-AF65-F5344CB8AC3E}">
        <p14:creationId xmlns:p14="http://schemas.microsoft.com/office/powerpoint/2010/main" val="521303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85000"/>
                <a:alpha val="60000"/>
              </a:schemeClr>
            </a:gs>
            <a:gs pos="0">
              <a:schemeClr val="bg1">
                <a:lumMod val="85000"/>
                <a:alpha val="60000"/>
              </a:schemeClr>
            </a:gs>
            <a:gs pos="50000">
              <a:schemeClr val="bg1"/>
            </a:gs>
            <a:gs pos="73000">
              <a:schemeClr val="bg1"/>
            </a:gs>
            <a:gs pos="2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1" y="164637"/>
            <a:ext cx="12192000" cy="74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atinLnBrk="1"/>
            <a:r>
              <a:rPr lang="en-US" altLang="ko-KR" sz="42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  Introduction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256EB7-1451-4EC0-B24A-D47A5A4AC4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32" t="19098" r="26116" b="10090"/>
          <a:stretch/>
        </p:blipFill>
        <p:spPr>
          <a:xfrm>
            <a:off x="3039763" y="1309815"/>
            <a:ext cx="5968314" cy="485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77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filled with furniture and a flat screen tv&#10;&#10;Description automatically generated">
            <a:extLst>
              <a:ext uri="{FF2B5EF4-FFF2-40B4-BE49-F238E27FC236}">
                <a16:creationId xmlns:a16="http://schemas.microsoft.com/office/drawing/2014/main" id="{8BAA2D58-CE40-4354-BAF8-29E1C5ED7E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0"/>
          <a:stretch/>
        </p:blipFill>
        <p:spPr>
          <a:xfrm>
            <a:off x="4866774" y="6178"/>
            <a:ext cx="7325226" cy="6858000"/>
          </a:xfrm>
          <a:prstGeom prst="rect">
            <a:avLst/>
          </a:prstGeom>
        </p:spPr>
      </p:pic>
      <p:pic>
        <p:nvPicPr>
          <p:cNvPr id="6" name="Picture 5" descr="A group of people sitting in a chair in a room&#10;&#10;Description automatically generated">
            <a:extLst>
              <a:ext uri="{FF2B5EF4-FFF2-40B4-BE49-F238E27FC236}">
                <a16:creationId xmlns:a16="http://schemas.microsoft.com/office/drawing/2014/main" id="{230E3C1B-8AA6-42D6-B43B-ADC6FCF874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8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86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6D5BBE9-2F7A-42F5-B347-4787812D71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29" y="556054"/>
            <a:ext cx="10214919" cy="574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22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FC420E-5604-4358-9E3F-BA9342CFD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205" y="778476"/>
            <a:ext cx="10280821" cy="578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52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>
            <a:extLst>
              <a:ext uri="{FF2B5EF4-FFF2-40B4-BE49-F238E27FC236}">
                <a16:creationId xmlns:a16="http://schemas.microsoft.com/office/drawing/2014/main" id="{B31B67A5-BC98-46CC-8398-348F15746C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70" y="493014"/>
            <a:ext cx="10439060" cy="587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81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 bwMode="auto">
          <a:xfrm>
            <a:off x="516555" y="1311287"/>
            <a:ext cx="5731365" cy="61555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latinLnBrk="1">
              <a:defRPr/>
            </a:pPr>
            <a:r>
              <a:rPr lang="en-US" sz="2000" b="1" dirty="0"/>
              <a:t>Machine Learning in Access Networks</a:t>
            </a:r>
          </a:p>
          <a:p>
            <a:pPr latinLnBrk="1">
              <a:defRPr/>
            </a:pPr>
            <a:r>
              <a:rPr lang="en-US" altLang="ko-K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1400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 bwMode="auto">
          <a:xfrm>
            <a:off x="516555" y="2063508"/>
            <a:ext cx="5364296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latinLnBrk="1">
              <a:defRPr/>
            </a:pPr>
            <a:r>
              <a:rPr lang="en-US" altLang="ko-K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Test beds</a:t>
            </a:r>
            <a:endParaRPr lang="en-US" altLang="ko-KR" sz="1867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 Box 2"/>
          <p:cNvSpPr txBox="1">
            <a:spLocks noChangeArrowheads="1"/>
          </p:cNvSpPr>
          <p:nvPr/>
        </p:nvSpPr>
        <p:spPr bwMode="auto">
          <a:xfrm>
            <a:off x="1" y="164637"/>
            <a:ext cx="12192000" cy="74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atinLnBrk="1"/>
            <a:r>
              <a:rPr lang="en-US" altLang="ko-KR" sz="42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 Research Areas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9ABD7DA-CD68-46A2-970B-3D381D6AC9C7}"/>
              </a:ext>
            </a:extLst>
          </p:cNvPr>
          <p:cNvSpPr txBox="1"/>
          <p:nvPr/>
        </p:nvSpPr>
        <p:spPr bwMode="auto">
          <a:xfrm>
            <a:off x="516555" y="2796675"/>
            <a:ext cx="5364296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latinLnBrk="1">
              <a:defRPr/>
            </a:pPr>
            <a:r>
              <a:rPr lang="en-US" altLang="ko-K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Rural Digitalization</a:t>
            </a:r>
            <a:endParaRPr lang="en-US" altLang="ko-KR" sz="1867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50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28</Words>
  <Application>Microsoft Office PowerPoint</Application>
  <PresentationFormat>Widescreen</PresentationFormat>
  <Paragraphs>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맑은 고딕</vt:lpstr>
      <vt:lpstr>Arial</vt:lpstr>
      <vt:lpstr>Bauhaus 93</vt:lpstr>
      <vt:lpstr>Berlin Sans FB</vt:lpstr>
      <vt:lpstr>Bernard MT Condensed</vt:lpstr>
      <vt:lpstr>Calibri</vt:lpstr>
      <vt:lpstr>Calibri Light</vt:lpstr>
      <vt:lpstr>Office Theme</vt:lpstr>
      <vt:lpstr>1_Office Theme</vt:lpstr>
      <vt:lpstr>Post Conference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Cape Town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Post-Conference Presentation</dc:title>
  <dc:creator>user</dc:creator>
  <cp:lastModifiedBy>Tariro Mukute</cp:lastModifiedBy>
  <cp:revision>54</cp:revision>
  <cp:lastPrinted>2018-10-09T16:11:29Z</cp:lastPrinted>
  <dcterms:created xsi:type="dcterms:W3CDTF">2018-10-01T10:05:31Z</dcterms:created>
  <dcterms:modified xsi:type="dcterms:W3CDTF">2019-05-29T09:27:55Z</dcterms:modified>
</cp:coreProperties>
</file>